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2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C49"/>
    <a:srgbClr val="002F62"/>
    <a:srgbClr val="FFCD00"/>
    <a:srgbClr val="71458D"/>
    <a:srgbClr val="7CBD69"/>
    <a:srgbClr val="EF792A"/>
    <a:srgbClr val="23AEB3"/>
    <a:srgbClr val="D3EFF0"/>
    <a:srgbClr val="CDF4F5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opptekst 1">
            <a:extLst>
              <a:ext uri="{FF2B5EF4-FFF2-40B4-BE49-F238E27FC236}">
                <a16:creationId xmlns:a16="http://schemas.microsoft.com/office/drawing/2014/main" id="{38BBC827-0776-8192-47E3-FB0C831456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047565" y="535976"/>
            <a:ext cx="5337361" cy="26992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dato 2">
            <a:extLst>
              <a:ext uri="{FF2B5EF4-FFF2-40B4-BE49-F238E27FC236}">
                <a16:creationId xmlns:a16="http://schemas.microsoft.com/office/drawing/2014/main" id="{DACD3707-925D-33E9-39DB-870DD3C10D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507914" y="8522519"/>
            <a:ext cx="877011" cy="2528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fld id="{1410F893-F0AA-7E4B-A880-9A9A5C77BA02}" type="datetime1">
              <a:rPr lang="nb-NO" sz="800" smtClean="0"/>
              <a:t>16.06.2025</a:t>
            </a:fld>
            <a:endParaRPr lang="nb-NO" sz="800"/>
          </a:p>
        </p:txBody>
      </p:sp>
      <p:sp>
        <p:nvSpPr>
          <p:cNvPr id="8" name="Plassholder for bunntekst 3">
            <a:extLst>
              <a:ext uri="{FF2B5EF4-FFF2-40B4-BE49-F238E27FC236}">
                <a16:creationId xmlns:a16="http://schemas.microsoft.com/office/drawing/2014/main" id="{E1E4CFAE-643D-536D-DC08-6A89D419A2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473075" y="8522519"/>
            <a:ext cx="4957949" cy="2528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endParaRPr lang="nb-NO" sz="800"/>
          </a:p>
        </p:txBody>
      </p:sp>
      <p:sp>
        <p:nvSpPr>
          <p:cNvPr id="9" name="Plassholder for lysbildenummer 4">
            <a:extLst>
              <a:ext uri="{FF2B5EF4-FFF2-40B4-BE49-F238E27FC236}">
                <a16:creationId xmlns:a16="http://schemas.microsoft.com/office/drawing/2014/main" id="{A770A198-9DB7-10E9-0F85-6442B5D889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38452" y="8522519"/>
            <a:ext cx="349624" cy="2528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AAB41A9A-8964-914D-99A5-452FC3BC840B}" type="slidenum">
              <a:rPr lang="nb-NO" sz="800" smtClean="0"/>
              <a:pPr algn="l"/>
              <a:t>‹#›</a:t>
            </a:fld>
            <a:endParaRPr lang="nb-NO" sz="800"/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4757DF86-9261-2B94-420F-68AADF104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853"/>
          <a:stretch/>
        </p:blipFill>
        <p:spPr>
          <a:xfrm>
            <a:off x="473074" y="312667"/>
            <a:ext cx="399772" cy="5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8742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8" name="Plassholder for topptekst 1">
            <a:extLst>
              <a:ext uri="{FF2B5EF4-FFF2-40B4-BE49-F238E27FC236}">
                <a16:creationId xmlns:a16="http://schemas.microsoft.com/office/drawing/2014/main" id="{9EFA99C2-109D-B04F-CE70-38D1D0FBC5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242874" y="535976"/>
            <a:ext cx="5142052" cy="26992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9" name="Plassholder for dato 2">
            <a:extLst>
              <a:ext uri="{FF2B5EF4-FFF2-40B4-BE49-F238E27FC236}">
                <a16:creationId xmlns:a16="http://schemas.microsoft.com/office/drawing/2014/main" id="{D9AB2357-A7E7-CFC5-0867-8E6B93FA32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326380" y="8522519"/>
            <a:ext cx="845821" cy="2528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/>
            </a:lvl1pPr>
          </a:lstStyle>
          <a:p>
            <a:fld id="{1410F893-F0AA-7E4B-A880-9A9A5C77BA02}" type="datetime1">
              <a:rPr lang="nb-NO" smtClean="0"/>
              <a:pPr/>
              <a:t>16.06.2025</a:t>
            </a:fld>
            <a:endParaRPr lang="nb-NO"/>
          </a:p>
        </p:txBody>
      </p:sp>
      <p:sp>
        <p:nvSpPr>
          <p:cNvPr id="10" name="Plassholder for bunntekst 3">
            <a:extLst>
              <a:ext uri="{FF2B5EF4-FFF2-40B4-BE49-F238E27FC236}">
                <a16:creationId xmlns:a16="http://schemas.microsoft.com/office/drawing/2014/main" id="{30169A09-C71B-81C3-7E3F-4AF4C537E3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685800" y="8522519"/>
            <a:ext cx="4389120" cy="2528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/>
            </a:lvl1pPr>
          </a:lstStyle>
          <a:p>
            <a:endParaRPr lang="nb-NO"/>
          </a:p>
        </p:txBody>
      </p:sp>
      <p:sp>
        <p:nvSpPr>
          <p:cNvPr id="11" name="Plassholder for lysbildenummer 4">
            <a:extLst>
              <a:ext uri="{FF2B5EF4-FFF2-40B4-BE49-F238E27FC236}">
                <a16:creationId xmlns:a16="http://schemas.microsoft.com/office/drawing/2014/main" id="{C335CBB0-5C46-25DC-19BC-A62B3D7F5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250994" y="8522519"/>
            <a:ext cx="426720" cy="2528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/>
            </a:lvl1pPr>
          </a:lstStyle>
          <a:p>
            <a:pPr algn="l"/>
            <a:fld id="{AAB41A9A-8964-914D-99A5-452FC3BC840B}" type="slidenum">
              <a:rPr lang="nb-NO" smtClean="0"/>
              <a:pPr algn="l"/>
              <a:t>‹#›</a:t>
            </a:fld>
            <a:endParaRPr lang="nb-NO"/>
          </a:p>
        </p:txBody>
      </p:sp>
      <p:pic>
        <p:nvPicPr>
          <p:cNvPr id="12" name="Grafikk 11">
            <a:extLst>
              <a:ext uri="{FF2B5EF4-FFF2-40B4-BE49-F238E27FC236}">
                <a16:creationId xmlns:a16="http://schemas.microsoft.com/office/drawing/2014/main" id="{0F408977-4E60-783B-B4A1-25529A7C4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853"/>
          <a:stretch/>
        </p:blipFill>
        <p:spPr>
          <a:xfrm>
            <a:off x="661386" y="312667"/>
            <a:ext cx="399772" cy="5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51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Tx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indent="0" algn="l" defTabSz="914400" rtl="0" eaLnBrk="1" latinLnBrk="0" hangingPunct="1">
      <a:buFontTx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Tx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Tx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Tx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www.linkedin.com/company/fiskeridirektoratet-fiskeridir-no-/?originalSubdomain=no" TargetMode="External"/><Relationship Id="rId4" Type="http://schemas.openxmlformats.org/officeDocument/2006/relationships/hyperlink" Target="https://www.fiskeridir.no/" TargetMode="External"/><Relationship Id="rId9" Type="http://schemas.openxmlformats.org/officeDocument/2006/relationships/image" Target="../media/image8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0538711A-FADB-0D18-EC19-C331244BE7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325" y="368300"/>
            <a:ext cx="3134154" cy="1260475"/>
          </a:xfrm>
          <a:prstGeom prst="rect">
            <a:avLst/>
          </a:prstGeom>
        </p:spPr>
      </p:pic>
      <p:sp>
        <p:nvSpPr>
          <p:cNvPr id="5" name="Plassholder for bilde 4">
            <a:extLst>
              <a:ext uri="{FF2B5EF4-FFF2-40B4-BE49-F238E27FC236}">
                <a16:creationId xmlns:a16="http://schemas.microsoft.com/office/drawing/2014/main" id="{5D27F1FD-9AE2-9B5E-8862-60FF8F38C9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87652" y="0"/>
            <a:ext cx="5407996" cy="6858000"/>
          </a:xfrm>
          <a:custGeom>
            <a:avLst/>
            <a:gdLst>
              <a:gd name="connsiteX0" fmla="*/ 150158 w 5407996"/>
              <a:gd name="connsiteY0" fmla="*/ 0 h 6858000"/>
              <a:gd name="connsiteX1" fmla="*/ 5407996 w 5407996"/>
              <a:gd name="connsiteY1" fmla="*/ 0 h 6858000"/>
              <a:gd name="connsiteX2" fmla="*/ 5407996 w 5407996"/>
              <a:gd name="connsiteY2" fmla="*/ 6858000 h 6858000"/>
              <a:gd name="connsiteX3" fmla="*/ 149841 w 5407996"/>
              <a:gd name="connsiteY3" fmla="*/ 6858000 h 6858000"/>
              <a:gd name="connsiteX4" fmla="*/ 149841 w 5407996"/>
              <a:gd name="connsiteY4" fmla="*/ 3754247 h 6858000"/>
              <a:gd name="connsiteX5" fmla="*/ 220215 w 5407996"/>
              <a:gd name="connsiteY5" fmla="*/ 1530096 h 6858000"/>
              <a:gd name="connsiteX6" fmla="*/ 150158 w 5407996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7996" h="6858000">
                <a:moveTo>
                  <a:pt x="150158" y="0"/>
                </a:moveTo>
                <a:lnTo>
                  <a:pt x="5407996" y="0"/>
                </a:lnTo>
                <a:lnTo>
                  <a:pt x="5407996" y="6858000"/>
                </a:lnTo>
                <a:lnTo>
                  <a:pt x="149841" y="6858000"/>
                </a:lnTo>
                <a:cubicBezTo>
                  <a:pt x="-207169" y="5406390"/>
                  <a:pt x="531536" y="5144135"/>
                  <a:pt x="149841" y="3754247"/>
                </a:cubicBezTo>
                <a:cubicBezTo>
                  <a:pt x="-54301" y="3010535"/>
                  <a:pt x="-67373" y="2564384"/>
                  <a:pt x="220215" y="1530096"/>
                </a:cubicBezTo>
                <a:cubicBezTo>
                  <a:pt x="470935" y="628586"/>
                  <a:pt x="261272" y="191008"/>
                  <a:pt x="15015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6" name="Plassholder for tekst 35">
            <a:extLst>
              <a:ext uri="{FF2B5EF4-FFF2-40B4-BE49-F238E27FC236}">
                <a16:creationId xmlns:a16="http://schemas.microsoft.com/office/drawing/2014/main" id="{73C102FB-2362-7594-A50A-6722B2559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6" y="2782668"/>
            <a:ext cx="5672137" cy="2083799"/>
          </a:xfrm>
        </p:spPr>
        <p:txBody>
          <a:bodyPr wrap="square" anchor="t" anchorCtr="0">
            <a:noAutofit/>
          </a:bodyPr>
          <a:lstStyle>
            <a:lvl1pPr marL="0" indent="0">
              <a:buNone/>
              <a:defRPr sz="4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nb-NO" noProof="0"/>
              <a:t>Presentasjonstittel</a:t>
            </a:r>
          </a:p>
        </p:txBody>
      </p:sp>
      <p:sp>
        <p:nvSpPr>
          <p:cNvPr id="9" name="Plassholder for tekst 2">
            <a:extLst>
              <a:ext uri="{FF2B5EF4-FFF2-40B4-BE49-F238E27FC236}">
                <a16:creationId xmlns:a16="http://schemas.microsoft.com/office/drawing/2014/main" id="{446B426A-B949-DFAA-5183-28DE87C60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6" y="5080047"/>
            <a:ext cx="2708776" cy="284693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nb-NO" noProof="0"/>
              <a:t>Forfatter Navn</a:t>
            </a:r>
          </a:p>
        </p:txBody>
      </p:sp>
      <p:sp>
        <p:nvSpPr>
          <p:cNvPr id="10" name="Plassholder for tekst 2">
            <a:extLst>
              <a:ext uri="{FF2B5EF4-FFF2-40B4-BE49-F238E27FC236}">
                <a16:creationId xmlns:a16="http://schemas.microsoft.com/office/drawing/2014/main" id="{11A3C39D-88C4-F462-EAE4-854EEB934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5364740"/>
            <a:ext cx="2708776" cy="58521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noProof="0"/>
              <a:t>Stillingstittel</a:t>
            </a:r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39A96979-F514-E568-EA2C-6F870944D1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53498" y="5080047"/>
            <a:ext cx="2708776" cy="284693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nb-NO" noProof="0"/>
              <a:t>Forfatter Navn</a:t>
            </a:r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E89BEEEA-0690-2EE3-7A59-A4A1ECDC08C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53497" y="5364740"/>
            <a:ext cx="2708776" cy="58521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noProof="0"/>
              <a:t>Stillingstittel</a:t>
            </a:r>
          </a:p>
        </p:txBody>
      </p:sp>
    </p:spTree>
    <p:extLst>
      <p:ext uri="{BB962C8B-B14F-4D97-AF65-F5344CB8AC3E}">
        <p14:creationId xmlns:p14="http://schemas.microsoft.com/office/powerpoint/2010/main" val="1196258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nhold og liten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21A04FFE-28D0-94B1-EB03-683C2CB072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10432" y="0"/>
            <a:ext cx="2878469" cy="6873766"/>
          </a:xfrm>
          <a:custGeom>
            <a:avLst/>
            <a:gdLst>
              <a:gd name="connsiteX0" fmla="*/ 150158 w 5407996"/>
              <a:gd name="connsiteY0" fmla="*/ 0 h 6858000"/>
              <a:gd name="connsiteX1" fmla="*/ 5407996 w 5407996"/>
              <a:gd name="connsiteY1" fmla="*/ 0 h 6858000"/>
              <a:gd name="connsiteX2" fmla="*/ 5407996 w 5407996"/>
              <a:gd name="connsiteY2" fmla="*/ 6858000 h 6858000"/>
              <a:gd name="connsiteX3" fmla="*/ 149841 w 5407996"/>
              <a:gd name="connsiteY3" fmla="*/ 6858000 h 6858000"/>
              <a:gd name="connsiteX4" fmla="*/ 149841 w 5407996"/>
              <a:gd name="connsiteY4" fmla="*/ 3754247 h 6858000"/>
              <a:gd name="connsiteX5" fmla="*/ 220215 w 5407996"/>
              <a:gd name="connsiteY5" fmla="*/ 1530096 h 6858000"/>
              <a:gd name="connsiteX6" fmla="*/ 150158 w 5407996"/>
              <a:gd name="connsiteY6" fmla="*/ 0 h 6858000"/>
              <a:gd name="connsiteX0" fmla="*/ 150158 w 5407996"/>
              <a:gd name="connsiteY0" fmla="*/ 0 h 6858000"/>
              <a:gd name="connsiteX1" fmla="*/ 2869748 w 5407996"/>
              <a:gd name="connsiteY1" fmla="*/ 0 h 6858000"/>
              <a:gd name="connsiteX2" fmla="*/ 5407996 w 5407996"/>
              <a:gd name="connsiteY2" fmla="*/ 6858000 h 6858000"/>
              <a:gd name="connsiteX3" fmla="*/ 149841 w 5407996"/>
              <a:gd name="connsiteY3" fmla="*/ 6858000 h 6858000"/>
              <a:gd name="connsiteX4" fmla="*/ 149841 w 5407996"/>
              <a:gd name="connsiteY4" fmla="*/ 3754247 h 6858000"/>
              <a:gd name="connsiteX5" fmla="*/ 220215 w 5407996"/>
              <a:gd name="connsiteY5" fmla="*/ 1530096 h 6858000"/>
              <a:gd name="connsiteX6" fmla="*/ 150158 w 5407996"/>
              <a:gd name="connsiteY6" fmla="*/ 0 h 6858000"/>
              <a:gd name="connsiteX0" fmla="*/ 150158 w 2869748"/>
              <a:gd name="connsiteY0" fmla="*/ 0 h 7015656"/>
              <a:gd name="connsiteX1" fmla="*/ 2869748 w 2869748"/>
              <a:gd name="connsiteY1" fmla="*/ 0 h 7015656"/>
              <a:gd name="connsiteX2" fmla="*/ 1766162 w 2869748"/>
              <a:gd name="connsiteY2" fmla="*/ 7015656 h 7015656"/>
              <a:gd name="connsiteX3" fmla="*/ 149841 w 2869748"/>
              <a:gd name="connsiteY3" fmla="*/ 6858000 h 7015656"/>
              <a:gd name="connsiteX4" fmla="*/ 149841 w 2869748"/>
              <a:gd name="connsiteY4" fmla="*/ 3754247 h 7015656"/>
              <a:gd name="connsiteX5" fmla="*/ 220215 w 2869748"/>
              <a:gd name="connsiteY5" fmla="*/ 1530096 h 7015656"/>
              <a:gd name="connsiteX6" fmla="*/ 150158 w 2869748"/>
              <a:gd name="connsiteY6" fmla="*/ 0 h 7015656"/>
              <a:gd name="connsiteX0" fmla="*/ 150158 w 3090465"/>
              <a:gd name="connsiteY0" fmla="*/ 0 h 6858000"/>
              <a:gd name="connsiteX1" fmla="*/ 2869748 w 3090465"/>
              <a:gd name="connsiteY1" fmla="*/ 0 h 6858000"/>
              <a:gd name="connsiteX2" fmla="*/ 3090465 w 3090465"/>
              <a:gd name="connsiteY2" fmla="*/ 6842235 h 6858000"/>
              <a:gd name="connsiteX3" fmla="*/ 149841 w 3090465"/>
              <a:gd name="connsiteY3" fmla="*/ 6858000 h 6858000"/>
              <a:gd name="connsiteX4" fmla="*/ 149841 w 3090465"/>
              <a:gd name="connsiteY4" fmla="*/ 3754247 h 6858000"/>
              <a:gd name="connsiteX5" fmla="*/ 220215 w 3090465"/>
              <a:gd name="connsiteY5" fmla="*/ 1530096 h 6858000"/>
              <a:gd name="connsiteX6" fmla="*/ 150158 w 3090465"/>
              <a:gd name="connsiteY6" fmla="*/ 0 h 6858000"/>
              <a:gd name="connsiteX0" fmla="*/ 150158 w 3090465"/>
              <a:gd name="connsiteY0" fmla="*/ 15766 h 6873766"/>
              <a:gd name="connsiteX1" fmla="*/ 3043168 w 3090465"/>
              <a:gd name="connsiteY1" fmla="*/ 0 h 6873766"/>
              <a:gd name="connsiteX2" fmla="*/ 3090465 w 3090465"/>
              <a:gd name="connsiteY2" fmla="*/ 6858001 h 6873766"/>
              <a:gd name="connsiteX3" fmla="*/ 149841 w 3090465"/>
              <a:gd name="connsiteY3" fmla="*/ 6873766 h 6873766"/>
              <a:gd name="connsiteX4" fmla="*/ 149841 w 3090465"/>
              <a:gd name="connsiteY4" fmla="*/ 3770013 h 6873766"/>
              <a:gd name="connsiteX5" fmla="*/ 220215 w 3090465"/>
              <a:gd name="connsiteY5" fmla="*/ 1545862 h 6873766"/>
              <a:gd name="connsiteX6" fmla="*/ 150158 w 3090465"/>
              <a:gd name="connsiteY6" fmla="*/ 15766 h 6873766"/>
              <a:gd name="connsiteX0" fmla="*/ 150158 w 3090465"/>
              <a:gd name="connsiteY0" fmla="*/ 15766 h 6873766"/>
              <a:gd name="connsiteX1" fmla="*/ 2790920 w 3090465"/>
              <a:gd name="connsiteY1" fmla="*/ 0 h 6873766"/>
              <a:gd name="connsiteX2" fmla="*/ 3090465 w 3090465"/>
              <a:gd name="connsiteY2" fmla="*/ 6858001 h 6873766"/>
              <a:gd name="connsiteX3" fmla="*/ 149841 w 3090465"/>
              <a:gd name="connsiteY3" fmla="*/ 6873766 h 6873766"/>
              <a:gd name="connsiteX4" fmla="*/ 149841 w 3090465"/>
              <a:gd name="connsiteY4" fmla="*/ 3770013 h 6873766"/>
              <a:gd name="connsiteX5" fmla="*/ 220215 w 3090465"/>
              <a:gd name="connsiteY5" fmla="*/ 1545862 h 6873766"/>
              <a:gd name="connsiteX6" fmla="*/ 150158 w 3090465"/>
              <a:gd name="connsiteY6" fmla="*/ 15766 h 6873766"/>
              <a:gd name="connsiteX0" fmla="*/ 150158 w 2790920"/>
              <a:gd name="connsiteY0" fmla="*/ 15766 h 6873767"/>
              <a:gd name="connsiteX1" fmla="*/ 2790920 w 2790920"/>
              <a:gd name="connsiteY1" fmla="*/ 0 h 6873767"/>
              <a:gd name="connsiteX2" fmla="*/ 2727858 w 2790920"/>
              <a:gd name="connsiteY2" fmla="*/ 6873767 h 6873767"/>
              <a:gd name="connsiteX3" fmla="*/ 149841 w 2790920"/>
              <a:gd name="connsiteY3" fmla="*/ 6873766 h 6873767"/>
              <a:gd name="connsiteX4" fmla="*/ 149841 w 2790920"/>
              <a:gd name="connsiteY4" fmla="*/ 3770013 h 6873767"/>
              <a:gd name="connsiteX5" fmla="*/ 220215 w 2790920"/>
              <a:gd name="connsiteY5" fmla="*/ 1545862 h 6873767"/>
              <a:gd name="connsiteX6" fmla="*/ 150158 w 2790920"/>
              <a:gd name="connsiteY6" fmla="*/ 15766 h 6873767"/>
              <a:gd name="connsiteX0" fmla="*/ 150158 w 2869747"/>
              <a:gd name="connsiteY0" fmla="*/ 15766 h 6873766"/>
              <a:gd name="connsiteX1" fmla="*/ 2790920 w 2869747"/>
              <a:gd name="connsiteY1" fmla="*/ 0 h 6873766"/>
              <a:gd name="connsiteX2" fmla="*/ 2869747 w 2869747"/>
              <a:gd name="connsiteY2" fmla="*/ 6858002 h 6873766"/>
              <a:gd name="connsiteX3" fmla="*/ 149841 w 2869747"/>
              <a:gd name="connsiteY3" fmla="*/ 6873766 h 6873766"/>
              <a:gd name="connsiteX4" fmla="*/ 149841 w 2869747"/>
              <a:gd name="connsiteY4" fmla="*/ 3770013 h 6873766"/>
              <a:gd name="connsiteX5" fmla="*/ 220215 w 2869747"/>
              <a:gd name="connsiteY5" fmla="*/ 1545862 h 6873766"/>
              <a:gd name="connsiteX6" fmla="*/ 150158 w 2869747"/>
              <a:gd name="connsiteY6" fmla="*/ 15766 h 6873766"/>
              <a:gd name="connsiteX0" fmla="*/ 150158 w 2878469"/>
              <a:gd name="connsiteY0" fmla="*/ 15766 h 6873766"/>
              <a:gd name="connsiteX1" fmla="*/ 2878469 w 2878469"/>
              <a:gd name="connsiteY1" fmla="*/ 0 h 6873766"/>
              <a:gd name="connsiteX2" fmla="*/ 2869747 w 2878469"/>
              <a:gd name="connsiteY2" fmla="*/ 6858002 h 6873766"/>
              <a:gd name="connsiteX3" fmla="*/ 149841 w 2878469"/>
              <a:gd name="connsiteY3" fmla="*/ 6873766 h 6873766"/>
              <a:gd name="connsiteX4" fmla="*/ 149841 w 2878469"/>
              <a:gd name="connsiteY4" fmla="*/ 3770013 h 6873766"/>
              <a:gd name="connsiteX5" fmla="*/ 220215 w 2878469"/>
              <a:gd name="connsiteY5" fmla="*/ 1545862 h 6873766"/>
              <a:gd name="connsiteX6" fmla="*/ 150158 w 2878469"/>
              <a:gd name="connsiteY6" fmla="*/ 15766 h 687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8469" h="6873766">
                <a:moveTo>
                  <a:pt x="150158" y="15766"/>
                </a:moveTo>
                <a:lnTo>
                  <a:pt x="2878469" y="0"/>
                </a:lnTo>
                <a:cubicBezTo>
                  <a:pt x="2875562" y="2286001"/>
                  <a:pt x="2872654" y="4572001"/>
                  <a:pt x="2869747" y="6858002"/>
                </a:cubicBezTo>
                <a:lnTo>
                  <a:pt x="149841" y="6873766"/>
                </a:lnTo>
                <a:cubicBezTo>
                  <a:pt x="-207169" y="5422156"/>
                  <a:pt x="531536" y="5159901"/>
                  <a:pt x="149841" y="3770013"/>
                </a:cubicBezTo>
                <a:cubicBezTo>
                  <a:pt x="-54301" y="3026301"/>
                  <a:pt x="-67373" y="2580150"/>
                  <a:pt x="220215" y="1545862"/>
                </a:cubicBezTo>
                <a:cubicBezTo>
                  <a:pt x="470935" y="644352"/>
                  <a:pt x="261272" y="206774"/>
                  <a:pt x="150158" y="1576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2ABE0FC-D2E7-7FF2-2C02-BF14773BC903}"/>
              </a:ext>
            </a:extLst>
          </p:cNvPr>
          <p:cNvSpPr>
            <a:spLocks noChangeAspect="1"/>
          </p:cNvSpPr>
          <p:nvPr userDrawn="1"/>
        </p:nvSpPr>
        <p:spPr>
          <a:xfrm>
            <a:off x="11634895" y="6298538"/>
            <a:ext cx="432000" cy="43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 err="1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D6093C-7816-42E9-913D-817420E47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628775"/>
            <a:ext cx="8217447" cy="4321175"/>
          </a:xfrm>
        </p:spPr>
        <p:txBody>
          <a:bodyPr/>
          <a:lstStyle>
            <a:lvl1pPr>
              <a:defRPr>
                <a:solidFill>
                  <a:schemeClr val="dk2"/>
                </a:solidFill>
              </a:defRPr>
            </a:lvl1pPr>
            <a:lvl2pPr>
              <a:defRPr>
                <a:solidFill>
                  <a:schemeClr val="dk2"/>
                </a:solidFill>
              </a:defRPr>
            </a:lvl2pPr>
            <a:lvl3pPr>
              <a:defRPr>
                <a:solidFill>
                  <a:schemeClr val="dk2"/>
                </a:solidFill>
              </a:defRPr>
            </a:lvl3pPr>
            <a:lvl4pPr>
              <a:defRPr>
                <a:solidFill>
                  <a:schemeClr val="dk2"/>
                </a:solidFill>
              </a:defRPr>
            </a:lvl4pPr>
            <a:lvl5pPr>
              <a:defRPr>
                <a:solidFill>
                  <a:schemeClr val="dk2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4" name="Tittel 13">
            <a:extLst>
              <a:ext uri="{FF2B5EF4-FFF2-40B4-BE49-F238E27FC236}">
                <a16:creationId xmlns:a16="http://schemas.microsoft.com/office/drawing/2014/main" id="{CDB592B6-322C-81B4-00AC-29702A98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368300"/>
            <a:ext cx="8217447" cy="90011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16" name="Plassholder for dato 15">
            <a:extLst>
              <a:ext uri="{FF2B5EF4-FFF2-40B4-BE49-F238E27FC236}">
                <a16:creationId xmlns:a16="http://schemas.microsoft.com/office/drawing/2014/main" id="{D21994B7-8539-138A-2A0A-AD6ADC4D82FD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69C27DD-D982-2C48-9BF6-74EE79CB9034}" type="datetime1">
              <a:rPr lang="nb-NO" smtClean="0"/>
              <a:t>16.06.2025</a:t>
            </a:fld>
            <a:endParaRPr lang="nb-NO"/>
          </a:p>
        </p:txBody>
      </p:sp>
      <p:sp>
        <p:nvSpPr>
          <p:cNvPr id="17" name="Plassholder for bunntekst 16">
            <a:extLst>
              <a:ext uri="{FF2B5EF4-FFF2-40B4-BE49-F238E27FC236}">
                <a16:creationId xmlns:a16="http://schemas.microsoft.com/office/drawing/2014/main" id="{2144722D-FD47-1E43-693A-C34546B3BB8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18" name="Plassholder for lysbildenummer 17">
            <a:extLst>
              <a:ext uri="{FF2B5EF4-FFF2-40B4-BE49-F238E27FC236}">
                <a16:creationId xmlns:a16="http://schemas.microsoft.com/office/drawing/2014/main" id="{6528F702-09CC-FC97-024A-96F2335648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4" name="Grafikk 3">
            <a:extLst>
              <a:ext uri="{FF2B5EF4-FFF2-40B4-BE49-F238E27FC236}">
                <a16:creationId xmlns:a16="http://schemas.microsoft.com/office/drawing/2014/main" id="{249D1BEE-1F56-7B9B-7CE1-81CCF4BFE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6644"/>
          <a:stretch/>
        </p:blipFill>
        <p:spPr>
          <a:xfrm>
            <a:off x="150841" y="6240464"/>
            <a:ext cx="319059" cy="4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0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el 19">
            <a:extLst>
              <a:ext uri="{FF2B5EF4-FFF2-40B4-BE49-F238E27FC236}">
                <a16:creationId xmlns:a16="http://schemas.microsoft.com/office/drawing/2014/main" id="{064C1E5B-1410-2B30-9044-7885E2C4978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 err="1"/>
          </a:p>
        </p:txBody>
      </p:sp>
      <p:sp>
        <p:nvSpPr>
          <p:cNvPr id="5" name="Plassholder for bilde 4">
            <a:extLst>
              <a:ext uri="{FF2B5EF4-FFF2-40B4-BE49-F238E27FC236}">
                <a16:creationId xmlns:a16="http://schemas.microsoft.com/office/drawing/2014/main" id="{6723D538-6A94-947D-D89C-4108C516523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5407996" cy="6858000"/>
          </a:xfrm>
          <a:custGeom>
            <a:avLst/>
            <a:gdLst>
              <a:gd name="connsiteX0" fmla="*/ 0 w 5407996"/>
              <a:gd name="connsiteY0" fmla="*/ 0 h 6858000"/>
              <a:gd name="connsiteX1" fmla="*/ 5219883 w 5407996"/>
              <a:gd name="connsiteY1" fmla="*/ 0 h 6858000"/>
              <a:gd name="connsiteX2" fmla="*/ 5289940 w 5407996"/>
              <a:gd name="connsiteY2" fmla="*/ 1530096 h 6858000"/>
              <a:gd name="connsiteX3" fmla="*/ 5219566 w 5407996"/>
              <a:gd name="connsiteY3" fmla="*/ 3754247 h 6858000"/>
              <a:gd name="connsiteX4" fmla="*/ 5219566 w 5407996"/>
              <a:gd name="connsiteY4" fmla="*/ 6858000 h 6858000"/>
              <a:gd name="connsiteX5" fmla="*/ 0 w 5407996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7996" h="6858000">
                <a:moveTo>
                  <a:pt x="0" y="0"/>
                </a:moveTo>
                <a:lnTo>
                  <a:pt x="5219883" y="0"/>
                </a:lnTo>
                <a:cubicBezTo>
                  <a:pt x="5330997" y="191008"/>
                  <a:pt x="5540660" y="628586"/>
                  <a:pt x="5289940" y="1530096"/>
                </a:cubicBezTo>
                <a:cubicBezTo>
                  <a:pt x="5002352" y="2564384"/>
                  <a:pt x="5015424" y="3010535"/>
                  <a:pt x="5219566" y="3754247"/>
                </a:cubicBezTo>
                <a:cubicBezTo>
                  <a:pt x="5601261" y="5144135"/>
                  <a:pt x="4862556" y="5406390"/>
                  <a:pt x="5219566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2ABE0FC-D2E7-7FF2-2C02-BF14773BC903}"/>
              </a:ext>
            </a:extLst>
          </p:cNvPr>
          <p:cNvSpPr>
            <a:spLocks noChangeAspect="1"/>
          </p:cNvSpPr>
          <p:nvPr userDrawn="1"/>
        </p:nvSpPr>
        <p:spPr>
          <a:xfrm>
            <a:off x="11634895" y="6298538"/>
            <a:ext cx="432000" cy="432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 err="1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D6093C-7816-42E9-913D-817420E47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125" y="1628775"/>
            <a:ext cx="5670549" cy="4321175"/>
          </a:xfrm>
        </p:spPr>
        <p:txBody>
          <a:bodyPr/>
          <a:lstStyle>
            <a:lvl1pPr>
              <a:defRPr>
                <a:solidFill>
                  <a:schemeClr val="dk2"/>
                </a:solidFill>
              </a:defRPr>
            </a:lvl1pPr>
            <a:lvl2pPr>
              <a:defRPr>
                <a:solidFill>
                  <a:schemeClr val="dk2"/>
                </a:solidFill>
              </a:defRPr>
            </a:lvl2pPr>
            <a:lvl3pPr>
              <a:defRPr>
                <a:solidFill>
                  <a:schemeClr val="dk2"/>
                </a:solidFill>
              </a:defRPr>
            </a:lvl3pPr>
            <a:lvl4pPr>
              <a:defRPr>
                <a:solidFill>
                  <a:schemeClr val="dk2"/>
                </a:solidFill>
              </a:defRPr>
            </a:lvl4pPr>
            <a:lvl5pPr>
              <a:defRPr>
                <a:solidFill>
                  <a:schemeClr val="dk2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4" name="Tittel 13">
            <a:extLst>
              <a:ext uri="{FF2B5EF4-FFF2-40B4-BE49-F238E27FC236}">
                <a16:creationId xmlns:a16="http://schemas.microsoft.com/office/drawing/2014/main" id="{CDB592B6-322C-81B4-00AC-29702A98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25" y="368300"/>
            <a:ext cx="5670550" cy="90011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16" name="Plassholder for dato 15">
            <a:extLst>
              <a:ext uri="{FF2B5EF4-FFF2-40B4-BE49-F238E27FC236}">
                <a16:creationId xmlns:a16="http://schemas.microsoft.com/office/drawing/2014/main" id="{D21994B7-8539-138A-2A0A-AD6ADC4D82FD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EB69CC-0560-8F40-AA1B-6F9E877467AB}" type="datetime1">
              <a:rPr lang="nb-NO" smtClean="0"/>
              <a:t>16.06.2025</a:t>
            </a:fld>
            <a:endParaRPr lang="nb-NO"/>
          </a:p>
        </p:txBody>
      </p:sp>
      <p:sp>
        <p:nvSpPr>
          <p:cNvPr id="17" name="Plassholder for bunntekst 16">
            <a:extLst>
              <a:ext uri="{FF2B5EF4-FFF2-40B4-BE49-F238E27FC236}">
                <a16:creationId xmlns:a16="http://schemas.microsoft.com/office/drawing/2014/main" id="{2144722D-FD47-1E43-693A-C34546B3BB8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18" name="Plassholder for lysbildenummer 17">
            <a:extLst>
              <a:ext uri="{FF2B5EF4-FFF2-40B4-BE49-F238E27FC236}">
                <a16:creationId xmlns:a16="http://schemas.microsoft.com/office/drawing/2014/main" id="{6528F702-09CC-FC97-024A-96F2335648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EDB9155-CE21-41A4-8BCA-89F708F8741C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3" name="Grafikk 2">
            <a:extLst>
              <a:ext uri="{FF2B5EF4-FFF2-40B4-BE49-F238E27FC236}">
                <a16:creationId xmlns:a16="http://schemas.microsoft.com/office/drawing/2014/main" id="{0DEAEAC0-F104-D906-81E3-29E7741BC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6644"/>
          <a:stretch/>
        </p:blipFill>
        <p:spPr>
          <a:xfrm>
            <a:off x="150841" y="6240464"/>
            <a:ext cx="319059" cy="4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nhold med tekst tod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el 19">
            <a:extLst>
              <a:ext uri="{FF2B5EF4-FFF2-40B4-BE49-F238E27FC236}">
                <a16:creationId xmlns:a16="http://schemas.microsoft.com/office/drawing/2014/main" id="{064C1E5B-1410-2B30-9044-7885E2C4978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 err="1"/>
          </a:p>
        </p:txBody>
      </p:sp>
      <p:pic>
        <p:nvPicPr>
          <p:cNvPr id="3" name="Grafikk 2">
            <a:extLst>
              <a:ext uri="{FF2B5EF4-FFF2-40B4-BE49-F238E27FC236}">
                <a16:creationId xmlns:a16="http://schemas.microsoft.com/office/drawing/2014/main" id="{E1B9D809-0B08-9CC7-091B-6355380B7C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3600" y="0"/>
            <a:ext cx="6248400" cy="6858000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62ABE0FC-D2E7-7FF2-2C02-BF14773BC903}"/>
              </a:ext>
            </a:extLst>
          </p:cNvPr>
          <p:cNvSpPr>
            <a:spLocks noChangeAspect="1"/>
          </p:cNvSpPr>
          <p:nvPr userDrawn="1"/>
        </p:nvSpPr>
        <p:spPr>
          <a:xfrm>
            <a:off x="11634895" y="6298538"/>
            <a:ext cx="432000" cy="43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 err="1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D6093C-7816-42E9-913D-817420E47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4860925" cy="4321175"/>
          </a:xfrm>
        </p:spPr>
        <p:txBody>
          <a:bodyPr/>
          <a:lstStyle>
            <a:lvl1pPr>
              <a:defRPr>
                <a:solidFill>
                  <a:schemeClr val="dk2"/>
                </a:solidFill>
              </a:defRPr>
            </a:lvl1pPr>
            <a:lvl2pPr>
              <a:defRPr>
                <a:solidFill>
                  <a:schemeClr val="dk2"/>
                </a:solidFill>
              </a:defRPr>
            </a:lvl2pPr>
            <a:lvl3pPr>
              <a:defRPr>
                <a:solidFill>
                  <a:schemeClr val="dk2"/>
                </a:solidFill>
              </a:defRPr>
            </a:lvl3pPr>
            <a:lvl4pPr>
              <a:defRPr>
                <a:solidFill>
                  <a:schemeClr val="dk2"/>
                </a:solidFill>
              </a:defRPr>
            </a:lvl4pPr>
            <a:lvl5pPr>
              <a:defRPr>
                <a:solidFill>
                  <a:schemeClr val="dk2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4" name="Tittel 13">
            <a:extLst>
              <a:ext uri="{FF2B5EF4-FFF2-40B4-BE49-F238E27FC236}">
                <a16:creationId xmlns:a16="http://schemas.microsoft.com/office/drawing/2014/main" id="{CDB592B6-322C-81B4-00AC-29702A98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8300"/>
            <a:ext cx="4860926" cy="90011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16" name="Plassholder for dato 15">
            <a:extLst>
              <a:ext uri="{FF2B5EF4-FFF2-40B4-BE49-F238E27FC236}">
                <a16:creationId xmlns:a16="http://schemas.microsoft.com/office/drawing/2014/main" id="{D21994B7-8539-138A-2A0A-AD6ADC4D82FD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55D2252-061B-AF4B-92FC-ED26458650E5}" type="datetime1">
              <a:rPr lang="nb-NO" smtClean="0"/>
              <a:t>16.06.2025</a:t>
            </a:fld>
            <a:endParaRPr lang="nb-NO"/>
          </a:p>
        </p:txBody>
      </p:sp>
      <p:sp>
        <p:nvSpPr>
          <p:cNvPr id="17" name="Plassholder for bunntekst 16">
            <a:extLst>
              <a:ext uri="{FF2B5EF4-FFF2-40B4-BE49-F238E27FC236}">
                <a16:creationId xmlns:a16="http://schemas.microsoft.com/office/drawing/2014/main" id="{2144722D-FD47-1E43-693A-C34546B3BB8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18" name="Plassholder for lysbildenummer 17">
            <a:extLst>
              <a:ext uri="{FF2B5EF4-FFF2-40B4-BE49-F238E27FC236}">
                <a16:creationId xmlns:a16="http://schemas.microsoft.com/office/drawing/2014/main" id="{6528F702-09CC-FC97-024A-96F2335648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602616-F87C-F88A-B279-2F4B45B64657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635750" y="1628775"/>
            <a:ext cx="4860925" cy="4321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pic>
        <p:nvPicPr>
          <p:cNvPr id="5" name="Grafikk 4">
            <a:extLst>
              <a:ext uri="{FF2B5EF4-FFF2-40B4-BE49-F238E27FC236}">
                <a16:creationId xmlns:a16="http://schemas.microsoft.com/office/drawing/2014/main" id="{A53EA76B-D045-3F90-7205-346FDEEFC9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6644"/>
          <a:stretch/>
        </p:blipFill>
        <p:spPr>
          <a:xfrm>
            <a:off x="150841" y="6240464"/>
            <a:ext cx="319059" cy="4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0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unde bilder eller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7351-13A1-4641-91EE-A5C34806DCE4}" type="datetime1">
              <a:rPr lang="nb-NO" smtClean="0"/>
              <a:t>16.06.2025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t>‹#›</a:t>
            </a:fld>
            <a:endParaRPr lang="nb-NO"/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0083CC49-4048-A414-9E05-A0AF40A00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2" name="Plassholder for innhold 22">
            <a:extLst>
              <a:ext uri="{FF2B5EF4-FFF2-40B4-BE49-F238E27FC236}">
                <a16:creationId xmlns:a16="http://schemas.microsoft.com/office/drawing/2014/main" id="{7819F3B7-A2B2-B022-5BC8-48291F200D8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95325" y="4173056"/>
            <a:ext cx="2299009" cy="17768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314325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Plassholder for innhold 22">
            <a:extLst>
              <a:ext uri="{FF2B5EF4-FFF2-40B4-BE49-F238E27FC236}">
                <a16:creationId xmlns:a16="http://schemas.microsoft.com/office/drawing/2014/main" id="{5C965249-D41F-2DC4-C4F3-CA3C52055713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530496" y="4173056"/>
            <a:ext cx="2297421" cy="17768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314325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9" name="Plassholder for innhold 22">
            <a:extLst>
              <a:ext uri="{FF2B5EF4-FFF2-40B4-BE49-F238E27FC236}">
                <a16:creationId xmlns:a16="http://schemas.microsoft.com/office/drawing/2014/main" id="{E25A1912-B6E9-28AF-53C3-39EC301EC58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197663" y="4173056"/>
            <a:ext cx="2299012" cy="17768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314325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88DBE23-6185-B638-94D0-1D0CBD3CC690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696912" y="1628775"/>
            <a:ext cx="2297422" cy="2296824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i="1">
                <a:solidFill>
                  <a:sysClr val="windowText" lastClr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1"/>
              <a:t>Klikk på ikonet for å legge til et bilde</a:t>
            </a:r>
          </a:p>
        </p:txBody>
      </p:sp>
      <p:sp>
        <p:nvSpPr>
          <p:cNvPr id="11" name="Plassholder for innhold 22">
            <a:extLst>
              <a:ext uri="{FF2B5EF4-FFF2-40B4-BE49-F238E27FC236}">
                <a16:creationId xmlns:a16="http://schemas.microsoft.com/office/drawing/2014/main" id="{C6A23F03-99D8-73BF-586F-09865451A92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364079" y="4173056"/>
            <a:ext cx="2297421" cy="17768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314325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F213A10-0190-E36E-EAEE-B20B1B6FBCA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3530497" y="1628775"/>
            <a:ext cx="2297422" cy="2296824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i="1">
                <a:solidFill>
                  <a:sysClr val="windowText" lastClr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1"/>
              <a:t>Klikk på ikonet for å legge til et bilde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3E78B441-7C80-D9B3-65C1-5305A2AA8C03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6364082" y="1628775"/>
            <a:ext cx="2297422" cy="2296824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i="1">
                <a:solidFill>
                  <a:sysClr val="windowText" lastClr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1"/>
              <a:t>Klikk på ikonet for å legge til et bilde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8EDE802-B1E0-B47D-5A56-A2287CE5D355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9197667" y="1628775"/>
            <a:ext cx="2297422" cy="2296824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i="1">
                <a:solidFill>
                  <a:sysClr val="windowText" lastClr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1"/>
              <a:t>Klikk på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13232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40CF3-1F9C-6444-8E57-89F7BE7213FC}" type="datetime1">
              <a:rPr lang="nb-NO" smtClean="0"/>
              <a:t>16.06.2025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t>‹#›</a:t>
            </a:fld>
            <a:endParaRPr lang="nb-NO"/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0083CC49-4048-A414-9E05-A0AF40A00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2">
            <a:extLst>
              <a:ext uri="{FF2B5EF4-FFF2-40B4-BE49-F238E27FC236}">
                <a16:creationId xmlns:a16="http://schemas.microsoft.com/office/drawing/2014/main" id="{5BDA00E5-8BF2-6E3D-0224-9A78ABB3B9E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95326" y="4928757"/>
            <a:ext cx="3276638" cy="102119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314325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15" name="Plassholder for innhold 22">
            <a:extLst>
              <a:ext uri="{FF2B5EF4-FFF2-40B4-BE49-F238E27FC236}">
                <a16:creationId xmlns:a16="http://schemas.microsoft.com/office/drawing/2014/main" id="{19878E76-C457-4301-2D83-B940CC9A8EE3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457680" y="4928757"/>
            <a:ext cx="3276638" cy="102119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314325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16" name="Plassholder for innhold 22">
            <a:extLst>
              <a:ext uri="{FF2B5EF4-FFF2-40B4-BE49-F238E27FC236}">
                <a16:creationId xmlns:a16="http://schemas.microsoft.com/office/drawing/2014/main" id="{D5965196-2B95-A9C8-A2A1-614519496CD5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220034" y="4928757"/>
            <a:ext cx="3276639" cy="102119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314325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17" name="Plassholder for bilde 6">
            <a:extLst>
              <a:ext uri="{FF2B5EF4-FFF2-40B4-BE49-F238E27FC236}">
                <a16:creationId xmlns:a16="http://schemas.microsoft.com/office/drawing/2014/main" id="{6160362D-0997-768B-2B27-8300B677E3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5" y="1628775"/>
            <a:ext cx="3276639" cy="3140365"/>
          </a:xfrm>
          <a:pattFill prst="pct70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  <p:sp>
        <p:nvSpPr>
          <p:cNvPr id="18" name="Plassholder for bilde 6">
            <a:extLst>
              <a:ext uri="{FF2B5EF4-FFF2-40B4-BE49-F238E27FC236}">
                <a16:creationId xmlns:a16="http://schemas.microsoft.com/office/drawing/2014/main" id="{3351E142-B6D7-E89A-A584-0CAEFD06095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457680" y="1628775"/>
            <a:ext cx="3276639" cy="3140365"/>
          </a:xfrm>
          <a:pattFill prst="pct70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  <p:sp>
        <p:nvSpPr>
          <p:cNvPr id="19" name="Plassholder for bilde 6">
            <a:extLst>
              <a:ext uri="{FF2B5EF4-FFF2-40B4-BE49-F238E27FC236}">
                <a16:creationId xmlns:a16="http://schemas.microsoft.com/office/drawing/2014/main" id="{9DD8906E-2489-9DE9-3CB6-FC34FC20427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220034" y="1628775"/>
            <a:ext cx="3276639" cy="3140365"/>
          </a:xfrm>
          <a:pattFill prst="pct70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290486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kstblok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C2C9B-241D-384A-91F4-5EFD4808D437}" type="datetime1">
              <a:rPr lang="nb-NO" smtClean="0"/>
              <a:t>16.06.2025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t>‹#›</a:t>
            </a:fld>
            <a:endParaRPr lang="nb-NO"/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0083CC49-4048-A414-9E05-A0AF40A00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9" name="Plassholder for innhold 22">
            <a:extLst>
              <a:ext uri="{FF2B5EF4-FFF2-40B4-BE49-F238E27FC236}">
                <a16:creationId xmlns:a16="http://schemas.microsoft.com/office/drawing/2014/main" id="{BF46D081-586D-F62D-7644-6E6610321349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4" y="1628775"/>
            <a:ext cx="2495348" cy="4321175"/>
          </a:xfrm>
          <a:prstGeom prst="roundRect">
            <a:avLst>
              <a:gd name="adj" fmla="val 7577"/>
            </a:avLst>
          </a:prstGeom>
          <a:solidFill>
            <a:schemeClr val="bg1"/>
          </a:solidFill>
        </p:spPr>
        <p:txBody>
          <a:bodyPr lIns="108000" tIns="108000" rIns="108000" bIns="108000"/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314325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13" name="Plassholder for innhold 22">
            <a:extLst>
              <a:ext uri="{FF2B5EF4-FFF2-40B4-BE49-F238E27FC236}">
                <a16:creationId xmlns:a16="http://schemas.microsoft.com/office/drawing/2014/main" id="{DFE60D68-FF49-DDE8-6E15-1BE45C7E30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7707" y="1628775"/>
            <a:ext cx="2495348" cy="4321175"/>
          </a:xfrm>
          <a:prstGeom prst="roundRect">
            <a:avLst>
              <a:gd name="adj" fmla="val 7577"/>
            </a:avLst>
          </a:prstGeom>
          <a:solidFill>
            <a:schemeClr val="bg1"/>
          </a:solidFill>
        </p:spPr>
        <p:txBody>
          <a:bodyPr lIns="108000" tIns="108000" rIns="108000" bIns="108000"/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314325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14" name="Plassholder for innhold 22">
            <a:extLst>
              <a:ext uri="{FF2B5EF4-FFF2-40B4-BE49-F238E27FC236}">
                <a16:creationId xmlns:a16="http://schemas.microsoft.com/office/drawing/2014/main" id="{3892E3B7-59EB-5DF1-AF96-D8CD1A33371D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40090" y="1628775"/>
            <a:ext cx="2495348" cy="4321175"/>
          </a:xfrm>
          <a:prstGeom prst="roundRect">
            <a:avLst>
              <a:gd name="adj" fmla="val 7577"/>
            </a:avLst>
          </a:prstGeom>
          <a:solidFill>
            <a:schemeClr val="bg1"/>
          </a:solidFill>
        </p:spPr>
        <p:txBody>
          <a:bodyPr lIns="108000" tIns="108000" rIns="108000" bIns="108000"/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314325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20" name="Plassholder for innhold 22">
            <a:extLst>
              <a:ext uri="{FF2B5EF4-FFF2-40B4-BE49-F238E27FC236}">
                <a16:creationId xmlns:a16="http://schemas.microsoft.com/office/drawing/2014/main" id="{31C8A04D-8372-93A9-46F4-EDFE87B0909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12472" y="1628775"/>
            <a:ext cx="2495348" cy="4321175"/>
          </a:xfrm>
          <a:prstGeom prst="roundRect">
            <a:avLst>
              <a:gd name="adj" fmla="val 7577"/>
            </a:avLst>
          </a:prstGeom>
          <a:solidFill>
            <a:schemeClr val="bg1"/>
          </a:solidFill>
        </p:spPr>
        <p:txBody>
          <a:bodyPr lIns="108000" tIns="108000" rIns="108000" bIns="108000"/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314325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33723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dslinj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D5AF-5FBD-B746-B35F-079F24561D8C}" type="datetime1">
              <a:rPr lang="nb-NO" smtClean="0"/>
              <a:t>16.06.2025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t>‹#›</a:t>
            </a:fld>
            <a:endParaRPr lang="nb-NO"/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0083CC49-4048-A414-9E05-A0AF40A00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/>
              <a:t>Tidslinje</a:t>
            </a:r>
          </a:p>
        </p:txBody>
      </p:sp>
      <p:sp>
        <p:nvSpPr>
          <p:cNvPr id="2" name="Plassholder for tekst 4">
            <a:extLst>
              <a:ext uri="{FF2B5EF4-FFF2-40B4-BE49-F238E27FC236}">
                <a16:creationId xmlns:a16="http://schemas.microsoft.com/office/drawing/2014/main" id="{1272EC7E-9FBC-5742-85B5-46070B134A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7379" y="2000469"/>
            <a:ext cx="2302304" cy="74338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Plassholder for tekst 4">
            <a:extLst>
              <a:ext uri="{FF2B5EF4-FFF2-40B4-BE49-F238E27FC236}">
                <a16:creationId xmlns:a16="http://schemas.microsoft.com/office/drawing/2014/main" id="{D5243D29-A830-CF4C-19A1-0090014C4F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8166" y="4289651"/>
            <a:ext cx="2302304" cy="74338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Plassholder for tekst 4">
            <a:extLst>
              <a:ext uri="{FF2B5EF4-FFF2-40B4-BE49-F238E27FC236}">
                <a16:creationId xmlns:a16="http://schemas.microsoft.com/office/drawing/2014/main" id="{32954160-CF96-1DC5-04C2-A48FB0ACFD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65600" y="2000469"/>
            <a:ext cx="2302304" cy="74338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9" name="Plassholder for tekst 4">
            <a:extLst>
              <a:ext uri="{FF2B5EF4-FFF2-40B4-BE49-F238E27FC236}">
                <a16:creationId xmlns:a16="http://schemas.microsoft.com/office/drawing/2014/main" id="{F8D5EFA2-F946-F048-BB7B-6100C0226E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26387" y="4289651"/>
            <a:ext cx="2302304" cy="74338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Plassholder for tekst 4">
            <a:extLst>
              <a:ext uri="{FF2B5EF4-FFF2-40B4-BE49-F238E27FC236}">
                <a16:creationId xmlns:a16="http://schemas.microsoft.com/office/drawing/2014/main" id="{4273BA1B-E046-399C-EB6F-502070E86D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90759" y="2000469"/>
            <a:ext cx="2302304" cy="74338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D588D09D-0B64-119F-C1DC-8375AE9D4C44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87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titte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D5AF-5FBD-B746-B35F-079F24561D8C}" type="datetime1">
              <a:rPr lang="nb-NO" smtClean="0"/>
              <a:t>16.06.2025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t>‹#›</a:t>
            </a:fld>
            <a:endParaRPr lang="nb-NO"/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0083CC49-4048-A414-9E05-A0AF40A00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/>
              <a:t>Slide med kun tittel</a:t>
            </a:r>
          </a:p>
        </p:txBody>
      </p:sp>
    </p:spTree>
    <p:extLst>
      <p:ext uri="{BB962C8B-B14F-4D97-AF65-F5344CB8AC3E}">
        <p14:creationId xmlns:p14="http://schemas.microsoft.com/office/powerpoint/2010/main" val="178885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8DF21-F3D2-2444-9CDA-697542E69C7C}" type="datetime1">
              <a:rPr lang="nb-NO" smtClean="0"/>
              <a:t>16.06.2025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9577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t_hvit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8DF21-F3D2-2444-9CDA-697542E69C7C}" type="datetime1">
              <a:rPr lang="nb-NO" smtClean="0"/>
              <a:t>16.06.2025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568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_mø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k 9">
            <a:extLst>
              <a:ext uri="{FF2B5EF4-FFF2-40B4-BE49-F238E27FC236}">
                <a16:creationId xmlns:a16="http://schemas.microsoft.com/office/drawing/2014/main" id="{748FCCFC-3E77-1637-ED17-824BDEDDD3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DCF9E45E-6859-4C0A-B019-B8EFD2A599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6" y="5080047"/>
            <a:ext cx="2708776" cy="284693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/>
              <a:t>Forfatter Navn</a:t>
            </a:r>
          </a:p>
        </p:txBody>
      </p:sp>
      <p:sp>
        <p:nvSpPr>
          <p:cNvPr id="8" name="Plassholder for tekst 2">
            <a:extLst>
              <a:ext uri="{FF2B5EF4-FFF2-40B4-BE49-F238E27FC236}">
                <a16:creationId xmlns:a16="http://schemas.microsoft.com/office/drawing/2014/main" id="{A7CAF030-4F2D-4CDF-BEDB-561697681C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5364740"/>
            <a:ext cx="2708776" cy="58521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noProof="0"/>
              <a:t>Stillingstittel</a:t>
            </a:r>
          </a:p>
        </p:txBody>
      </p:sp>
      <p:sp>
        <p:nvSpPr>
          <p:cNvPr id="37" name="Plassholder for tekst 35">
            <a:extLst>
              <a:ext uri="{FF2B5EF4-FFF2-40B4-BE49-F238E27FC236}">
                <a16:creationId xmlns:a16="http://schemas.microsoft.com/office/drawing/2014/main" id="{C16EC294-8192-4871-8E27-BFAE3F0A30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6" y="2782668"/>
            <a:ext cx="5672137" cy="2083799"/>
          </a:xfrm>
        </p:spPr>
        <p:txBody>
          <a:bodyPr wrap="square" anchor="t" anchorCtr="0"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 noProof="0"/>
              <a:t>Presentasjonstittel</a:t>
            </a:r>
          </a:p>
        </p:txBody>
      </p:sp>
      <p:sp>
        <p:nvSpPr>
          <p:cNvPr id="2" name="Plassholder for tekst 2">
            <a:extLst>
              <a:ext uri="{FF2B5EF4-FFF2-40B4-BE49-F238E27FC236}">
                <a16:creationId xmlns:a16="http://schemas.microsoft.com/office/drawing/2014/main" id="{9208D66E-D041-54C5-7DC1-04A94BE9D8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53498" y="5080047"/>
            <a:ext cx="2708776" cy="284693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/>
              <a:t>Forfatter Navn</a:t>
            </a:r>
          </a:p>
        </p:txBody>
      </p:sp>
      <p:sp>
        <p:nvSpPr>
          <p:cNvPr id="4" name="Plassholder for tekst 2">
            <a:extLst>
              <a:ext uri="{FF2B5EF4-FFF2-40B4-BE49-F238E27FC236}">
                <a16:creationId xmlns:a16="http://schemas.microsoft.com/office/drawing/2014/main" id="{F06D9136-D18B-E5E3-70C3-8B37E3CB5E2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53497" y="5364740"/>
            <a:ext cx="2708776" cy="58521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noProof="0"/>
              <a:t>Stillingstittel</a:t>
            </a:r>
          </a:p>
        </p:txBody>
      </p:sp>
      <p:pic>
        <p:nvPicPr>
          <p:cNvPr id="7" name="Grafikk 6">
            <a:extLst>
              <a:ext uri="{FF2B5EF4-FFF2-40B4-BE49-F238E27FC236}">
                <a16:creationId xmlns:a16="http://schemas.microsoft.com/office/drawing/2014/main" id="{0538711A-FADB-0D18-EC19-C331244BE7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325" y="368300"/>
            <a:ext cx="3134154" cy="1260475"/>
          </a:xfrm>
          <a:prstGeom prst="rect">
            <a:avLst/>
          </a:prstGeom>
        </p:spPr>
      </p:pic>
      <p:sp>
        <p:nvSpPr>
          <p:cNvPr id="5" name="Plassholder for bilde 4">
            <a:extLst>
              <a:ext uri="{FF2B5EF4-FFF2-40B4-BE49-F238E27FC236}">
                <a16:creationId xmlns:a16="http://schemas.microsoft.com/office/drawing/2014/main" id="{5D27F1FD-9AE2-9B5E-8862-60FF8F38C9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87652" y="0"/>
            <a:ext cx="5407996" cy="6858000"/>
          </a:xfrm>
          <a:custGeom>
            <a:avLst/>
            <a:gdLst>
              <a:gd name="connsiteX0" fmla="*/ 150158 w 5407996"/>
              <a:gd name="connsiteY0" fmla="*/ 0 h 6858000"/>
              <a:gd name="connsiteX1" fmla="*/ 5407996 w 5407996"/>
              <a:gd name="connsiteY1" fmla="*/ 0 h 6858000"/>
              <a:gd name="connsiteX2" fmla="*/ 5407996 w 5407996"/>
              <a:gd name="connsiteY2" fmla="*/ 6858000 h 6858000"/>
              <a:gd name="connsiteX3" fmla="*/ 149841 w 5407996"/>
              <a:gd name="connsiteY3" fmla="*/ 6858000 h 6858000"/>
              <a:gd name="connsiteX4" fmla="*/ 149841 w 5407996"/>
              <a:gd name="connsiteY4" fmla="*/ 3754247 h 6858000"/>
              <a:gd name="connsiteX5" fmla="*/ 220215 w 5407996"/>
              <a:gd name="connsiteY5" fmla="*/ 1530096 h 6858000"/>
              <a:gd name="connsiteX6" fmla="*/ 150158 w 5407996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7996" h="6858000">
                <a:moveTo>
                  <a:pt x="150158" y="0"/>
                </a:moveTo>
                <a:lnTo>
                  <a:pt x="5407996" y="0"/>
                </a:lnTo>
                <a:lnTo>
                  <a:pt x="5407996" y="6858000"/>
                </a:lnTo>
                <a:lnTo>
                  <a:pt x="149841" y="6858000"/>
                </a:lnTo>
                <a:cubicBezTo>
                  <a:pt x="-207169" y="5406390"/>
                  <a:pt x="531536" y="5144135"/>
                  <a:pt x="149841" y="3754247"/>
                </a:cubicBezTo>
                <a:cubicBezTo>
                  <a:pt x="-54301" y="3010535"/>
                  <a:pt x="-67373" y="2564384"/>
                  <a:pt x="220215" y="1530096"/>
                </a:cubicBezTo>
                <a:cubicBezTo>
                  <a:pt x="470935" y="628586"/>
                  <a:pt x="261272" y="191008"/>
                  <a:pt x="15015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1491424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13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hvit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0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 og innhold_mø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2CA550FD-9E0E-013F-E4F3-9402446F880D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/>
          </a:p>
        </p:txBody>
      </p:sp>
      <p:pic>
        <p:nvPicPr>
          <p:cNvPr id="6" name="Grafikk 5">
            <a:extLst>
              <a:ext uri="{FF2B5EF4-FFF2-40B4-BE49-F238E27FC236}">
                <a16:creationId xmlns:a16="http://schemas.microsoft.com/office/drawing/2014/main" id="{375CBF25-5801-BCAD-3D6D-3101CA26D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9375"/>
          <a:stretch/>
        </p:blipFill>
        <p:spPr>
          <a:xfrm>
            <a:off x="0" y="6129338"/>
            <a:ext cx="12192000" cy="7286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4" y="1628775"/>
            <a:ext cx="10801351" cy="4321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0083CC49-4048-A414-9E05-A0AF40A00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9B55184-BF18-6E28-9479-324B8F829EDD}"/>
              </a:ext>
            </a:extLst>
          </p:cNvPr>
          <p:cNvSpPr>
            <a:spLocks noChangeAspect="1"/>
          </p:cNvSpPr>
          <p:nvPr userDrawn="1"/>
        </p:nvSpPr>
        <p:spPr>
          <a:xfrm>
            <a:off x="11634895" y="6298538"/>
            <a:ext cx="432000" cy="43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 err="1"/>
          </a:p>
        </p:txBody>
      </p:sp>
      <p:sp>
        <p:nvSpPr>
          <p:cNvPr id="18" name="Plassholder for dato 17">
            <a:extLst>
              <a:ext uri="{FF2B5EF4-FFF2-40B4-BE49-F238E27FC236}">
                <a16:creationId xmlns:a16="http://schemas.microsoft.com/office/drawing/2014/main" id="{4D2C24A6-B3C5-8CF1-F814-475254F0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127FE7-83D2-FD4C-A156-1DA5FF6D7A94}" type="datetime1">
              <a:rPr lang="nb-NO" smtClean="0"/>
              <a:t>16.06.2025</a:t>
            </a:fld>
            <a:endParaRPr lang="nb-NO"/>
          </a:p>
        </p:txBody>
      </p:sp>
      <p:sp>
        <p:nvSpPr>
          <p:cNvPr id="19" name="Plassholder for bunntekst 18">
            <a:extLst>
              <a:ext uri="{FF2B5EF4-FFF2-40B4-BE49-F238E27FC236}">
                <a16:creationId xmlns:a16="http://schemas.microsoft.com/office/drawing/2014/main" id="{CD289484-6443-B7EC-2D64-46D460845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20" name="Plassholder for lysbildenummer 19">
            <a:extLst>
              <a:ext uri="{FF2B5EF4-FFF2-40B4-BE49-F238E27FC236}">
                <a16:creationId xmlns:a16="http://schemas.microsoft.com/office/drawing/2014/main" id="{2A86E686-2564-E2A5-1B1E-496E69ED7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5" name="Grafikk 4">
            <a:extLst>
              <a:ext uri="{FF2B5EF4-FFF2-40B4-BE49-F238E27FC236}">
                <a16:creationId xmlns:a16="http://schemas.microsoft.com/office/drawing/2014/main" id="{2DAB5C42-31B3-6163-4ADA-D1ADA36E04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6644"/>
          <a:stretch/>
        </p:blipFill>
        <p:spPr>
          <a:xfrm>
            <a:off x="150841" y="6240464"/>
            <a:ext cx="319059" cy="4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92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 kolonner_mø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CF94DB83-4580-D8FF-2A4C-4BCA05D1D2C2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/>
          </a:p>
        </p:txBody>
      </p:sp>
      <p:pic>
        <p:nvPicPr>
          <p:cNvPr id="7" name="Grafikk 6">
            <a:extLst>
              <a:ext uri="{FF2B5EF4-FFF2-40B4-BE49-F238E27FC236}">
                <a16:creationId xmlns:a16="http://schemas.microsoft.com/office/drawing/2014/main" id="{6A661146-F73F-5DDA-05A7-76A36146E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9375"/>
          <a:stretch/>
        </p:blipFill>
        <p:spPr>
          <a:xfrm>
            <a:off x="0" y="6129338"/>
            <a:ext cx="12192000" cy="72866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D6093C-7816-42E9-913D-817420E47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5130800" cy="4321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1ABF04-922E-6B48-904B-6F1BF93EAE3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67464" y="1628775"/>
            <a:ext cx="5129212" cy="4321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AFB2AE8-A5D0-0FDC-D914-E42D5DBC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0F21D89-62EB-DEE0-06F1-6DAB191974D0}"/>
              </a:ext>
            </a:extLst>
          </p:cNvPr>
          <p:cNvSpPr>
            <a:spLocks noChangeAspect="1"/>
          </p:cNvSpPr>
          <p:nvPr userDrawn="1"/>
        </p:nvSpPr>
        <p:spPr>
          <a:xfrm>
            <a:off x="11634895" y="6298538"/>
            <a:ext cx="432000" cy="43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 err="1"/>
          </a:p>
        </p:txBody>
      </p:sp>
      <p:sp>
        <p:nvSpPr>
          <p:cNvPr id="8" name="Plassholder for dato 7">
            <a:extLst>
              <a:ext uri="{FF2B5EF4-FFF2-40B4-BE49-F238E27FC236}">
                <a16:creationId xmlns:a16="http://schemas.microsoft.com/office/drawing/2014/main" id="{36028838-0D4B-511C-CED9-87FB720E9F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EB64CFC-AFF2-E742-9140-51D942D572C3}" type="datetime1">
              <a:rPr lang="nb-NO" smtClean="0"/>
              <a:t>16.06.2025</a:t>
            </a:fld>
            <a:endParaRPr lang="nb-NO"/>
          </a:p>
        </p:txBody>
      </p:sp>
      <p:sp>
        <p:nvSpPr>
          <p:cNvPr id="10" name="Plassholder for bunntekst 9">
            <a:extLst>
              <a:ext uri="{FF2B5EF4-FFF2-40B4-BE49-F238E27FC236}">
                <a16:creationId xmlns:a16="http://schemas.microsoft.com/office/drawing/2014/main" id="{A39ED5F6-B42F-BE3F-6359-DDC94DEAFE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13" name="Plassholder for lysbildenummer 12">
            <a:extLst>
              <a:ext uri="{FF2B5EF4-FFF2-40B4-BE49-F238E27FC236}">
                <a16:creationId xmlns:a16="http://schemas.microsoft.com/office/drawing/2014/main" id="{B238AB82-72A4-9166-0310-160ABCADB7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3" name="Grafikk 2">
            <a:extLst>
              <a:ext uri="{FF2B5EF4-FFF2-40B4-BE49-F238E27FC236}">
                <a16:creationId xmlns:a16="http://schemas.microsoft.com/office/drawing/2014/main" id="{7736A60B-36BE-5438-55AC-47261A259F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6644"/>
          <a:stretch/>
        </p:blipFill>
        <p:spPr>
          <a:xfrm>
            <a:off x="150841" y="6240464"/>
            <a:ext cx="319059" cy="4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48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mmenligning_mø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CAA6A18-FEE7-6C12-BD55-4F260023845C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/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CDCDDCE7-76B6-E326-29B8-5EF938EFA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9375"/>
          <a:stretch/>
        </p:blipFill>
        <p:spPr>
          <a:xfrm>
            <a:off x="0" y="6129338"/>
            <a:ext cx="12192000" cy="728662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AAFB2AE8-A5D0-0FDC-D914-E42D5DBC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4" name="Plassholder for tekst 2">
            <a:extLst>
              <a:ext uri="{FF2B5EF4-FFF2-40B4-BE49-F238E27FC236}">
                <a16:creationId xmlns:a16="http://schemas.microsoft.com/office/drawing/2014/main" id="{2C38C848-BFE6-57FE-A0C2-8E55120B2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628775"/>
            <a:ext cx="5130801" cy="593725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5" name="Plassholder for innhold 3">
            <a:extLst>
              <a:ext uri="{FF2B5EF4-FFF2-40B4-BE49-F238E27FC236}">
                <a16:creationId xmlns:a16="http://schemas.microsoft.com/office/drawing/2014/main" id="{B87FC96A-8ABB-084D-2972-20C4ECD88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324" y="2518707"/>
            <a:ext cx="5130801" cy="343124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  <p:sp>
        <p:nvSpPr>
          <p:cNvPr id="6" name="Plassholder for tekst 4">
            <a:extLst>
              <a:ext uri="{FF2B5EF4-FFF2-40B4-BE49-F238E27FC236}">
                <a16:creationId xmlns:a16="http://schemas.microsoft.com/office/drawing/2014/main" id="{48229A84-62CD-183E-4F1C-22A4B70ED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7463" y="1628775"/>
            <a:ext cx="5129212" cy="582726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8" name="Plassholder for innhold 5">
            <a:extLst>
              <a:ext uri="{FF2B5EF4-FFF2-40B4-BE49-F238E27FC236}">
                <a16:creationId xmlns:a16="http://schemas.microsoft.com/office/drawing/2014/main" id="{D6F1D559-80B8-9B24-7A6D-0C520D2F10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7463" y="2518707"/>
            <a:ext cx="5129212" cy="343124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9A013CF-970F-821D-0400-A54D9D434C41}"/>
              </a:ext>
            </a:extLst>
          </p:cNvPr>
          <p:cNvSpPr>
            <a:spLocks noChangeAspect="1"/>
          </p:cNvSpPr>
          <p:nvPr userDrawn="1"/>
        </p:nvSpPr>
        <p:spPr>
          <a:xfrm>
            <a:off x="11634895" y="6298538"/>
            <a:ext cx="432000" cy="43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 err="1"/>
          </a:p>
        </p:txBody>
      </p:sp>
      <p:sp>
        <p:nvSpPr>
          <p:cNvPr id="13" name="Plassholder for dato 12">
            <a:extLst>
              <a:ext uri="{FF2B5EF4-FFF2-40B4-BE49-F238E27FC236}">
                <a16:creationId xmlns:a16="http://schemas.microsoft.com/office/drawing/2014/main" id="{7173F83A-FB88-237B-0587-0B21C7F09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647088A-7D53-A647-86BA-B51835C811AC}" type="datetime1">
              <a:rPr lang="nb-NO" smtClean="0"/>
              <a:t>16.06.2025</a:t>
            </a:fld>
            <a:endParaRPr lang="nb-NO"/>
          </a:p>
        </p:txBody>
      </p:sp>
      <p:sp>
        <p:nvSpPr>
          <p:cNvPr id="14" name="Plassholder for bunntekst 13">
            <a:extLst>
              <a:ext uri="{FF2B5EF4-FFF2-40B4-BE49-F238E27FC236}">
                <a16:creationId xmlns:a16="http://schemas.microsoft.com/office/drawing/2014/main" id="{F60165B5-C900-5C35-21F2-1274ADE0A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15" name="Plassholder for lysbildenummer 14">
            <a:extLst>
              <a:ext uri="{FF2B5EF4-FFF2-40B4-BE49-F238E27FC236}">
                <a16:creationId xmlns:a16="http://schemas.microsoft.com/office/drawing/2014/main" id="{D36619AD-A4A7-7C56-F5C4-F3105462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3" name="Grafikk 2">
            <a:extLst>
              <a:ext uri="{FF2B5EF4-FFF2-40B4-BE49-F238E27FC236}">
                <a16:creationId xmlns:a16="http://schemas.microsoft.com/office/drawing/2014/main" id="{D882A31E-592E-4708-4CAA-1CCED139948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6644"/>
          <a:stretch/>
        </p:blipFill>
        <p:spPr>
          <a:xfrm>
            <a:off x="150841" y="6240464"/>
            <a:ext cx="319059" cy="4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77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og bilde_mø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el 19">
            <a:extLst>
              <a:ext uri="{FF2B5EF4-FFF2-40B4-BE49-F238E27FC236}">
                <a16:creationId xmlns:a16="http://schemas.microsoft.com/office/drawing/2014/main" id="{064C1E5B-1410-2B30-9044-7885E2C4978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 err="1"/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21A04FFE-28D0-94B1-EB03-683C2CB072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787652" y="0"/>
            <a:ext cx="5407996" cy="6858000"/>
          </a:xfrm>
          <a:custGeom>
            <a:avLst/>
            <a:gdLst>
              <a:gd name="connsiteX0" fmla="*/ 150158 w 5407996"/>
              <a:gd name="connsiteY0" fmla="*/ 0 h 6858000"/>
              <a:gd name="connsiteX1" fmla="*/ 5407996 w 5407996"/>
              <a:gd name="connsiteY1" fmla="*/ 0 h 6858000"/>
              <a:gd name="connsiteX2" fmla="*/ 5407996 w 5407996"/>
              <a:gd name="connsiteY2" fmla="*/ 6858000 h 6858000"/>
              <a:gd name="connsiteX3" fmla="*/ 149841 w 5407996"/>
              <a:gd name="connsiteY3" fmla="*/ 6858000 h 6858000"/>
              <a:gd name="connsiteX4" fmla="*/ 149841 w 5407996"/>
              <a:gd name="connsiteY4" fmla="*/ 3754247 h 6858000"/>
              <a:gd name="connsiteX5" fmla="*/ 220215 w 5407996"/>
              <a:gd name="connsiteY5" fmla="*/ 1530096 h 6858000"/>
              <a:gd name="connsiteX6" fmla="*/ 150158 w 5407996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7996" h="6858000">
                <a:moveTo>
                  <a:pt x="150158" y="0"/>
                </a:moveTo>
                <a:lnTo>
                  <a:pt x="5407996" y="0"/>
                </a:lnTo>
                <a:lnTo>
                  <a:pt x="5407996" y="6858000"/>
                </a:lnTo>
                <a:lnTo>
                  <a:pt x="149841" y="6858000"/>
                </a:lnTo>
                <a:cubicBezTo>
                  <a:pt x="-207169" y="5406390"/>
                  <a:pt x="531536" y="5144135"/>
                  <a:pt x="149841" y="3754247"/>
                </a:cubicBezTo>
                <a:cubicBezTo>
                  <a:pt x="-54301" y="3010535"/>
                  <a:pt x="-67373" y="2564384"/>
                  <a:pt x="220215" y="1530096"/>
                </a:cubicBezTo>
                <a:cubicBezTo>
                  <a:pt x="470935" y="628586"/>
                  <a:pt x="261272" y="191008"/>
                  <a:pt x="15015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2ABE0FC-D2E7-7FF2-2C02-BF14773BC903}"/>
              </a:ext>
            </a:extLst>
          </p:cNvPr>
          <p:cNvSpPr>
            <a:spLocks noChangeAspect="1"/>
          </p:cNvSpPr>
          <p:nvPr userDrawn="1"/>
        </p:nvSpPr>
        <p:spPr>
          <a:xfrm>
            <a:off x="11634895" y="6298538"/>
            <a:ext cx="432000" cy="43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 err="1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D6093C-7816-42E9-913D-817420E47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5672138" cy="4321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4" name="Tittel 13">
            <a:extLst>
              <a:ext uri="{FF2B5EF4-FFF2-40B4-BE49-F238E27FC236}">
                <a16:creationId xmlns:a16="http://schemas.microsoft.com/office/drawing/2014/main" id="{CDB592B6-322C-81B4-00AC-29702A98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368300"/>
            <a:ext cx="5672139" cy="9001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9F2DC51C-4284-419B-13C0-A790F0121F7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63DCD3-A442-674A-AC74-5A542485C7E8}" type="datetime1">
              <a:rPr lang="nb-NO" smtClean="0"/>
              <a:t>16.06.2025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B49AD855-4B60-BC83-C627-72CF63D65EE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280C48E8-D596-6D82-0DD2-90F4CA2B695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6" name="Grafikk 5">
            <a:extLst>
              <a:ext uri="{FF2B5EF4-FFF2-40B4-BE49-F238E27FC236}">
                <a16:creationId xmlns:a16="http://schemas.microsoft.com/office/drawing/2014/main" id="{E2E5F5C1-508F-D24D-F28C-CB0DF4A3D8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6644"/>
          <a:stretch/>
        </p:blipFill>
        <p:spPr>
          <a:xfrm>
            <a:off x="150841" y="6240464"/>
            <a:ext cx="319059" cy="4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6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innhold_mø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el 19">
            <a:extLst>
              <a:ext uri="{FF2B5EF4-FFF2-40B4-BE49-F238E27FC236}">
                <a16:creationId xmlns:a16="http://schemas.microsoft.com/office/drawing/2014/main" id="{064C1E5B-1410-2B30-9044-7885E2C4978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 err="1"/>
          </a:p>
        </p:txBody>
      </p:sp>
      <p:sp>
        <p:nvSpPr>
          <p:cNvPr id="5" name="Plassholder for bilde 4">
            <a:extLst>
              <a:ext uri="{FF2B5EF4-FFF2-40B4-BE49-F238E27FC236}">
                <a16:creationId xmlns:a16="http://schemas.microsoft.com/office/drawing/2014/main" id="{6723D538-6A94-947D-D89C-4108C516523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5407996" cy="6858000"/>
          </a:xfrm>
          <a:custGeom>
            <a:avLst/>
            <a:gdLst>
              <a:gd name="connsiteX0" fmla="*/ 0 w 5407996"/>
              <a:gd name="connsiteY0" fmla="*/ 0 h 6858000"/>
              <a:gd name="connsiteX1" fmla="*/ 5219883 w 5407996"/>
              <a:gd name="connsiteY1" fmla="*/ 0 h 6858000"/>
              <a:gd name="connsiteX2" fmla="*/ 5289940 w 5407996"/>
              <a:gd name="connsiteY2" fmla="*/ 1530096 h 6858000"/>
              <a:gd name="connsiteX3" fmla="*/ 5219566 w 5407996"/>
              <a:gd name="connsiteY3" fmla="*/ 3754247 h 6858000"/>
              <a:gd name="connsiteX4" fmla="*/ 5219566 w 5407996"/>
              <a:gd name="connsiteY4" fmla="*/ 6858000 h 6858000"/>
              <a:gd name="connsiteX5" fmla="*/ 0 w 5407996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7996" h="6858000">
                <a:moveTo>
                  <a:pt x="0" y="0"/>
                </a:moveTo>
                <a:lnTo>
                  <a:pt x="5219883" y="0"/>
                </a:lnTo>
                <a:cubicBezTo>
                  <a:pt x="5330997" y="191008"/>
                  <a:pt x="5540660" y="628586"/>
                  <a:pt x="5289940" y="1530096"/>
                </a:cubicBezTo>
                <a:cubicBezTo>
                  <a:pt x="5002352" y="2564384"/>
                  <a:pt x="5015424" y="3010535"/>
                  <a:pt x="5219566" y="3754247"/>
                </a:cubicBezTo>
                <a:cubicBezTo>
                  <a:pt x="5601261" y="5144135"/>
                  <a:pt x="4862556" y="5406390"/>
                  <a:pt x="5219566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2ABE0FC-D2E7-7FF2-2C02-BF14773BC903}"/>
              </a:ext>
            </a:extLst>
          </p:cNvPr>
          <p:cNvSpPr>
            <a:spLocks noChangeAspect="1"/>
          </p:cNvSpPr>
          <p:nvPr userDrawn="1"/>
        </p:nvSpPr>
        <p:spPr>
          <a:xfrm>
            <a:off x="11634895" y="6298538"/>
            <a:ext cx="432000" cy="432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 err="1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D6093C-7816-42E9-913D-817420E47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125" y="1628775"/>
            <a:ext cx="5670549" cy="4321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4" name="Tittel 13">
            <a:extLst>
              <a:ext uri="{FF2B5EF4-FFF2-40B4-BE49-F238E27FC236}">
                <a16:creationId xmlns:a16="http://schemas.microsoft.com/office/drawing/2014/main" id="{CDB592B6-322C-81B4-00AC-29702A98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25" y="368300"/>
            <a:ext cx="5670550" cy="9001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16" name="Plassholder for dato 15">
            <a:extLst>
              <a:ext uri="{FF2B5EF4-FFF2-40B4-BE49-F238E27FC236}">
                <a16:creationId xmlns:a16="http://schemas.microsoft.com/office/drawing/2014/main" id="{D21994B7-8539-138A-2A0A-AD6ADC4D82FD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FFC6F51-4373-5C46-BF9A-7A481DF1B113}" type="datetime1">
              <a:rPr lang="nb-NO" smtClean="0"/>
              <a:t>16.06.2025</a:t>
            </a:fld>
            <a:endParaRPr lang="nb-NO"/>
          </a:p>
        </p:txBody>
      </p:sp>
      <p:sp>
        <p:nvSpPr>
          <p:cNvPr id="17" name="Plassholder for bunntekst 16">
            <a:extLst>
              <a:ext uri="{FF2B5EF4-FFF2-40B4-BE49-F238E27FC236}">
                <a16:creationId xmlns:a16="http://schemas.microsoft.com/office/drawing/2014/main" id="{2144722D-FD47-1E43-693A-C34546B3BB8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18" name="Plassholder for lysbildenummer 17">
            <a:extLst>
              <a:ext uri="{FF2B5EF4-FFF2-40B4-BE49-F238E27FC236}">
                <a16:creationId xmlns:a16="http://schemas.microsoft.com/office/drawing/2014/main" id="{6528F702-09CC-FC97-024A-96F2335648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EDB9155-CE21-41A4-8BCA-89F708F8741C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2" name="Grafikk 1">
            <a:extLst>
              <a:ext uri="{FF2B5EF4-FFF2-40B4-BE49-F238E27FC236}">
                <a16:creationId xmlns:a16="http://schemas.microsoft.com/office/drawing/2014/main" id="{C90FE529-7D17-15B9-962C-39A790281E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6644"/>
          <a:stretch/>
        </p:blipFill>
        <p:spPr>
          <a:xfrm>
            <a:off x="150841" y="6240464"/>
            <a:ext cx="319059" cy="4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5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bilder eller ikoner_mø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B565A092-7309-DA63-C89F-2B0D7F99259E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/>
          </a:p>
        </p:txBody>
      </p:sp>
      <p:pic>
        <p:nvPicPr>
          <p:cNvPr id="6" name="Grafikk 5">
            <a:extLst>
              <a:ext uri="{FF2B5EF4-FFF2-40B4-BE49-F238E27FC236}">
                <a16:creationId xmlns:a16="http://schemas.microsoft.com/office/drawing/2014/main" id="{0C48F3E4-E47C-5163-FECA-99B45CEDFC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9375"/>
          <a:stretch/>
        </p:blipFill>
        <p:spPr>
          <a:xfrm>
            <a:off x="0" y="6129338"/>
            <a:ext cx="12192000" cy="728662"/>
          </a:xfrm>
          <a:prstGeom prst="rect">
            <a:avLst/>
          </a:prstGeom>
        </p:spPr>
      </p:pic>
      <p:sp>
        <p:nvSpPr>
          <p:cNvPr id="8" name="Tittel 7">
            <a:extLst>
              <a:ext uri="{FF2B5EF4-FFF2-40B4-BE49-F238E27FC236}">
                <a16:creationId xmlns:a16="http://schemas.microsoft.com/office/drawing/2014/main" id="{0083CC49-4048-A414-9E05-A0AF40A00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2" name="Plassholder for innhold 22">
            <a:extLst>
              <a:ext uri="{FF2B5EF4-FFF2-40B4-BE49-F238E27FC236}">
                <a16:creationId xmlns:a16="http://schemas.microsoft.com/office/drawing/2014/main" id="{7819F3B7-A2B2-B022-5BC8-48291F200D8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95325" y="4173056"/>
            <a:ext cx="2299009" cy="17768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314325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Plassholder for innhold 22">
            <a:extLst>
              <a:ext uri="{FF2B5EF4-FFF2-40B4-BE49-F238E27FC236}">
                <a16:creationId xmlns:a16="http://schemas.microsoft.com/office/drawing/2014/main" id="{5C965249-D41F-2DC4-C4F3-CA3C52055713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530496" y="4173056"/>
            <a:ext cx="2297421" cy="17768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314325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9" name="Plassholder for innhold 22">
            <a:extLst>
              <a:ext uri="{FF2B5EF4-FFF2-40B4-BE49-F238E27FC236}">
                <a16:creationId xmlns:a16="http://schemas.microsoft.com/office/drawing/2014/main" id="{E25A1912-B6E9-28AF-53C3-39EC301EC58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197663" y="4173056"/>
            <a:ext cx="2299012" cy="17768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314325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88DBE23-6185-B638-94D0-1D0CBD3CC690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696912" y="1628775"/>
            <a:ext cx="2297422" cy="2296824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i="1">
                <a:solidFill>
                  <a:sysClr val="windowText" lastClr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1"/>
              <a:t>Klikk på ikonet for å legge til et bilde</a:t>
            </a:r>
          </a:p>
        </p:txBody>
      </p:sp>
      <p:sp>
        <p:nvSpPr>
          <p:cNvPr id="11" name="Plassholder for innhold 22">
            <a:extLst>
              <a:ext uri="{FF2B5EF4-FFF2-40B4-BE49-F238E27FC236}">
                <a16:creationId xmlns:a16="http://schemas.microsoft.com/office/drawing/2014/main" id="{C6A23F03-99D8-73BF-586F-09865451A92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364079" y="4173056"/>
            <a:ext cx="2297421" cy="17768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314325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F213A10-0190-E36E-EAEE-B20B1B6FBCA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3530497" y="1628775"/>
            <a:ext cx="2297422" cy="2296824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i="1">
                <a:solidFill>
                  <a:sysClr val="windowText" lastClr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1"/>
              <a:t>Klikk på ikonet for å legge til et bilde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3E78B441-7C80-D9B3-65C1-5305A2AA8C03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6364082" y="1628775"/>
            <a:ext cx="2297422" cy="2296824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i="1">
                <a:solidFill>
                  <a:sysClr val="windowText" lastClr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1"/>
              <a:t>Klikk på ikonet for å legge til et bilde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8EDE802-B1E0-B47D-5A56-A2287CE5D355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9197667" y="1628775"/>
            <a:ext cx="2297422" cy="2296824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i="1">
                <a:solidFill>
                  <a:sysClr val="windowText" lastClr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1"/>
              <a:t>Klikk på ikonet for å legge til et bilde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E310BCA-7F3B-F16F-81A9-49AFB8964C3D}"/>
              </a:ext>
            </a:extLst>
          </p:cNvPr>
          <p:cNvSpPr>
            <a:spLocks noChangeAspect="1"/>
          </p:cNvSpPr>
          <p:nvPr userDrawn="1"/>
        </p:nvSpPr>
        <p:spPr>
          <a:xfrm>
            <a:off x="11634895" y="6298538"/>
            <a:ext cx="432000" cy="43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 err="1"/>
          </a:p>
        </p:txBody>
      </p:sp>
      <p:sp>
        <p:nvSpPr>
          <p:cNvPr id="17" name="Plassholder for dato 16">
            <a:extLst>
              <a:ext uri="{FF2B5EF4-FFF2-40B4-BE49-F238E27FC236}">
                <a16:creationId xmlns:a16="http://schemas.microsoft.com/office/drawing/2014/main" id="{B585B5BB-993B-0F4B-F754-DDC97C0B2C24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6CFCDA2-4BA0-FC4A-A4CD-8ABC76C90E87}" type="datetime1">
              <a:rPr lang="nb-NO" smtClean="0"/>
              <a:t>16.06.2025</a:t>
            </a:fld>
            <a:endParaRPr lang="nb-NO"/>
          </a:p>
        </p:txBody>
      </p:sp>
      <p:sp>
        <p:nvSpPr>
          <p:cNvPr id="18" name="Plassholder for bunntekst 17">
            <a:extLst>
              <a:ext uri="{FF2B5EF4-FFF2-40B4-BE49-F238E27FC236}">
                <a16:creationId xmlns:a16="http://schemas.microsoft.com/office/drawing/2014/main" id="{BA77326A-2E61-5D52-910A-E170E882506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19" name="Plassholder for lysbildenummer 18">
            <a:extLst>
              <a:ext uri="{FF2B5EF4-FFF2-40B4-BE49-F238E27FC236}">
                <a16:creationId xmlns:a16="http://schemas.microsoft.com/office/drawing/2014/main" id="{C440E10D-B079-1709-189E-4196EDBC9B1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4" name="Grafikk 3">
            <a:extLst>
              <a:ext uri="{FF2B5EF4-FFF2-40B4-BE49-F238E27FC236}">
                <a16:creationId xmlns:a16="http://schemas.microsoft.com/office/drawing/2014/main" id="{C43DD293-2E48-0CB0-85DE-47BD9E14B4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6644"/>
          <a:stretch/>
        </p:blipFill>
        <p:spPr>
          <a:xfrm>
            <a:off x="150841" y="6240464"/>
            <a:ext cx="319059" cy="4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32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bilder_mø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ABD03744-66FB-C4C5-291B-803C52E74DAC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/>
          </a:p>
        </p:txBody>
      </p:sp>
      <p:pic>
        <p:nvPicPr>
          <p:cNvPr id="6" name="Grafikk 5">
            <a:extLst>
              <a:ext uri="{FF2B5EF4-FFF2-40B4-BE49-F238E27FC236}">
                <a16:creationId xmlns:a16="http://schemas.microsoft.com/office/drawing/2014/main" id="{11642874-256C-9437-1FC7-B4D960AB03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9375"/>
          <a:stretch/>
        </p:blipFill>
        <p:spPr>
          <a:xfrm>
            <a:off x="0" y="6129338"/>
            <a:ext cx="12192000" cy="728662"/>
          </a:xfrm>
          <a:prstGeom prst="rect">
            <a:avLst/>
          </a:prstGeom>
        </p:spPr>
      </p:pic>
      <p:sp>
        <p:nvSpPr>
          <p:cNvPr id="8" name="Tittel 7">
            <a:extLst>
              <a:ext uri="{FF2B5EF4-FFF2-40B4-BE49-F238E27FC236}">
                <a16:creationId xmlns:a16="http://schemas.microsoft.com/office/drawing/2014/main" id="{0083CC49-4048-A414-9E05-A0AF40A00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2">
            <a:extLst>
              <a:ext uri="{FF2B5EF4-FFF2-40B4-BE49-F238E27FC236}">
                <a16:creationId xmlns:a16="http://schemas.microsoft.com/office/drawing/2014/main" id="{5BDA00E5-8BF2-6E3D-0224-9A78ABB3B9E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95326" y="4928757"/>
            <a:ext cx="3276638" cy="102119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314325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15" name="Plassholder for innhold 22">
            <a:extLst>
              <a:ext uri="{FF2B5EF4-FFF2-40B4-BE49-F238E27FC236}">
                <a16:creationId xmlns:a16="http://schemas.microsoft.com/office/drawing/2014/main" id="{19878E76-C457-4301-2D83-B940CC9A8EE3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457680" y="4928757"/>
            <a:ext cx="3276638" cy="102119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314325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16" name="Plassholder for innhold 22">
            <a:extLst>
              <a:ext uri="{FF2B5EF4-FFF2-40B4-BE49-F238E27FC236}">
                <a16:creationId xmlns:a16="http://schemas.microsoft.com/office/drawing/2014/main" id="{D5965196-2B95-A9C8-A2A1-614519496CD5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220034" y="4928757"/>
            <a:ext cx="3276639" cy="102119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314325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17" name="Plassholder for bilde 6">
            <a:extLst>
              <a:ext uri="{FF2B5EF4-FFF2-40B4-BE49-F238E27FC236}">
                <a16:creationId xmlns:a16="http://schemas.microsoft.com/office/drawing/2014/main" id="{6160362D-0997-768B-2B27-8300B677E3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5" y="1628775"/>
            <a:ext cx="3276639" cy="3140365"/>
          </a:xfrm>
          <a:pattFill prst="pct70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  <p:sp>
        <p:nvSpPr>
          <p:cNvPr id="18" name="Plassholder for bilde 6">
            <a:extLst>
              <a:ext uri="{FF2B5EF4-FFF2-40B4-BE49-F238E27FC236}">
                <a16:creationId xmlns:a16="http://schemas.microsoft.com/office/drawing/2014/main" id="{3351E142-B6D7-E89A-A584-0CAEFD06095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457680" y="1628775"/>
            <a:ext cx="3276639" cy="3140365"/>
          </a:xfrm>
          <a:pattFill prst="pct70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  <p:sp>
        <p:nvSpPr>
          <p:cNvPr id="19" name="Plassholder for bilde 6">
            <a:extLst>
              <a:ext uri="{FF2B5EF4-FFF2-40B4-BE49-F238E27FC236}">
                <a16:creationId xmlns:a16="http://schemas.microsoft.com/office/drawing/2014/main" id="{9DD8906E-2489-9DE9-3CB6-FC34FC20427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220034" y="1628775"/>
            <a:ext cx="3276639" cy="3140365"/>
          </a:xfrm>
          <a:pattFill prst="pct70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36D5428-A0C5-B4A8-1DD7-6005D9C218B0}"/>
              </a:ext>
            </a:extLst>
          </p:cNvPr>
          <p:cNvSpPr>
            <a:spLocks noChangeAspect="1"/>
          </p:cNvSpPr>
          <p:nvPr userDrawn="1"/>
        </p:nvSpPr>
        <p:spPr>
          <a:xfrm>
            <a:off x="11634895" y="6298538"/>
            <a:ext cx="432000" cy="43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 err="1"/>
          </a:p>
        </p:txBody>
      </p:sp>
      <p:sp>
        <p:nvSpPr>
          <p:cNvPr id="10" name="Plassholder for dato 9">
            <a:extLst>
              <a:ext uri="{FF2B5EF4-FFF2-40B4-BE49-F238E27FC236}">
                <a16:creationId xmlns:a16="http://schemas.microsoft.com/office/drawing/2014/main" id="{6A2CB878-94BA-7B3B-98C8-A05BC979B2A1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0D3A2CA-3CD0-C04E-B5FE-23E6FCEC2A7E}" type="datetime1">
              <a:rPr lang="nb-NO" smtClean="0"/>
              <a:t>16.06.2025</a:t>
            </a:fld>
            <a:endParaRPr lang="nb-NO"/>
          </a:p>
        </p:txBody>
      </p:sp>
      <p:sp>
        <p:nvSpPr>
          <p:cNvPr id="11" name="Plassholder for bunntekst 10">
            <a:extLst>
              <a:ext uri="{FF2B5EF4-FFF2-40B4-BE49-F238E27FC236}">
                <a16:creationId xmlns:a16="http://schemas.microsoft.com/office/drawing/2014/main" id="{22369181-55E7-100A-B6DF-904C40606DA8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12" name="Plassholder for lysbildenummer 11">
            <a:extLst>
              <a:ext uri="{FF2B5EF4-FFF2-40B4-BE49-F238E27FC236}">
                <a16:creationId xmlns:a16="http://schemas.microsoft.com/office/drawing/2014/main" id="{013DA4AF-3317-37D7-5D04-34583E4C915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4" name="Grafikk 3">
            <a:extLst>
              <a:ext uri="{FF2B5EF4-FFF2-40B4-BE49-F238E27FC236}">
                <a16:creationId xmlns:a16="http://schemas.microsoft.com/office/drawing/2014/main" id="{BADED6AB-6622-4044-4E1A-893C478A7F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6644"/>
          <a:stretch/>
        </p:blipFill>
        <p:spPr>
          <a:xfrm>
            <a:off x="150841" y="6240464"/>
            <a:ext cx="319059" cy="4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01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tekstblokker_mø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00824252-52BE-0E8B-A11C-9E0BA900F8F5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/>
          </a:p>
        </p:txBody>
      </p:sp>
      <p:pic>
        <p:nvPicPr>
          <p:cNvPr id="4" name="Grafikk 3">
            <a:extLst>
              <a:ext uri="{FF2B5EF4-FFF2-40B4-BE49-F238E27FC236}">
                <a16:creationId xmlns:a16="http://schemas.microsoft.com/office/drawing/2014/main" id="{2EFEBCBB-C51D-3F09-848E-59E5F3826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9375"/>
          <a:stretch/>
        </p:blipFill>
        <p:spPr>
          <a:xfrm>
            <a:off x="0" y="6129338"/>
            <a:ext cx="12192000" cy="728662"/>
          </a:xfrm>
          <a:prstGeom prst="rect">
            <a:avLst/>
          </a:prstGeom>
        </p:spPr>
      </p:pic>
      <p:sp>
        <p:nvSpPr>
          <p:cNvPr id="8" name="Tittel 7">
            <a:extLst>
              <a:ext uri="{FF2B5EF4-FFF2-40B4-BE49-F238E27FC236}">
                <a16:creationId xmlns:a16="http://schemas.microsoft.com/office/drawing/2014/main" id="{0083CC49-4048-A414-9E05-A0AF40A00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675598A-0AD6-8E93-24F6-085C32575EBC}"/>
              </a:ext>
            </a:extLst>
          </p:cNvPr>
          <p:cNvSpPr>
            <a:spLocks noChangeAspect="1"/>
          </p:cNvSpPr>
          <p:nvPr userDrawn="1"/>
        </p:nvSpPr>
        <p:spPr>
          <a:xfrm>
            <a:off x="11634895" y="6298538"/>
            <a:ext cx="432000" cy="43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 err="1"/>
          </a:p>
        </p:txBody>
      </p:sp>
      <p:sp>
        <p:nvSpPr>
          <p:cNvPr id="12" name="Plassholder for dato 11">
            <a:extLst>
              <a:ext uri="{FF2B5EF4-FFF2-40B4-BE49-F238E27FC236}">
                <a16:creationId xmlns:a16="http://schemas.microsoft.com/office/drawing/2014/main" id="{808499C1-2AFD-D824-493C-83FC67C6F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84B3CD2-5EC4-5B41-ACC9-A7C120226290}" type="datetime1">
              <a:rPr lang="nb-NO" smtClean="0"/>
              <a:t>16.06.2025</a:t>
            </a:fld>
            <a:endParaRPr lang="nb-NO"/>
          </a:p>
        </p:txBody>
      </p:sp>
      <p:sp>
        <p:nvSpPr>
          <p:cNvPr id="13" name="Plassholder for bunntekst 12">
            <a:extLst>
              <a:ext uri="{FF2B5EF4-FFF2-40B4-BE49-F238E27FC236}">
                <a16:creationId xmlns:a16="http://schemas.microsoft.com/office/drawing/2014/main" id="{AF7C4540-9010-FA61-9CAD-B2BCA839C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14" name="Plassholder for lysbildenummer 13">
            <a:extLst>
              <a:ext uri="{FF2B5EF4-FFF2-40B4-BE49-F238E27FC236}">
                <a16:creationId xmlns:a16="http://schemas.microsoft.com/office/drawing/2014/main" id="{45C37D9B-630A-5B62-2BF5-0780AB64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2" name="Grafikk 1">
            <a:extLst>
              <a:ext uri="{FF2B5EF4-FFF2-40B4-BE49-F238E27FC236}">
                <a16:creationId xmlns:a16="http://schemas.microsoft.com/office/drawing/2014/main" id="{3C7548BA-4643-6FC0-870D-8C2DBA17B4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6644"/>
          <a:stretch/>
        </p:blipFill>
        <p:spPr>
          <a:xfrm>
            <a:off x="150841" y="6240464"/>
            <a:ext cx="319059" cy="490074"/>
          </a:xfrm>
          <a:prstGeom prst="rect">
            <a:avLst/>
          </a:prstGeom>
        </p:spPr>
      </p:pic>
      <p:sp>
        <p:nvSpPr>
          <p:cNvPr id="5" name="Plassholder for innhold 22">
            <a:extLst>
              <a:ext uri="{FF2B5EF4-FFF2-40B4-BE49-F238E27FC236}">
                <a16:creationId xmlns:a16="http://schemas.microsoft.com/office/drawing/2014/main" id="{2EDE08B8-624E-3FC8-B9AD-BE32834EC2F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4" y="1628775"/>
            <a:ext cx="2495348" cy="4321175"/>
          </a:xfrm>
          <a:prstGeom prst="roundRect">
            <a:avLst>
              <a:gd name="adj" fmla="val 7577"/>
            </a:avLst>
          </a:prstGeom>
          <a:solidFill>
            <a:schemeClr val="tx2"/>
          </a:solidFill>
        </p:spPr>
        <p:txBody>
          <a:bodyPr lIns="108000" tIns="108000" rIns="108000" bIns="108000"/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314325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6" name="Plassholder for innhold 22">
            <a:extLst>
              <a:ext uri="{FF2B5EF4-FFF2-40B4-BE49-F238E27FC236}">
                <a16:creationId xmlns:a16="http://schemas.microsoft.com/office/drawing/2014/main" id="{B3780746-E1B7-09C6-F021-21B588B8B777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7707" y="1628775"/>
            <a:ext cx="2495348" cy="4321175"/>
          </a:xfrm>
          <a:prstGeom prst="roundRect">
            <a:avLst>
              <a:gd name="adj" fmla="val 7577"/>
            </a:avLst>
          </a:prstGeom>
          <a:solidFill>
            <a:schemeClr val="tx2"/>
          </a:solidFill>
        </p:spPr>
        <p:txBody>
          <a:bodyPr lIns="108000" tIns="108000" rIns="108000" bIns="108000"/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314325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7" name="Plassholder for innhold 22">
            <a:extLst>
              <a:ext uri="{FF2B5EF4-FFF2-40B4-BE49-F238E27FC236}">
                <a16:creationId xmlns:a16="http://schemas.microsoft.com/office/drawing/2014/main" id="{8E301327-C688-8613-7A84-7909E5FF018D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40090" y="1628775"/>
            <a:ext cx="2495348" cy="4321175"/>
          </a:xfrm>
          <a:prstGeom prst="roundRect">
            <a:avLst>
              <a:gd name="adj" fmla="val 7577"/>
            </a:avLst>
          </a:prstGeom>
          <a:solidFill>
            <a:schemeClr val="tx2"/>
          </a:solidFill>
        </p:spPr>
        <p:txBody>
          <a:bodyPr lIns="108000" tIns="108000" rIns="108000" bIns="108000"/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314325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9" name="Plassholder for innhold 22">
            <a:extLst>
              <a:ext uri="{FF2B5EF4-FFF2-40B4-BE49-F238E27FC236}">
                <a16:creationId xmlns:a16="http://schemas.microsoft.com/office/drawing/2014/main" id="{F92D2DEB-7B4F-3DAA-44E5-230C8A5A179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12472" y="1628775"/>
            <a:ext cx="2495348" cy="4321175"/>
          </a:xfrm>
          <a:prstGeom prst="roundRect">
            <a:avLst>
              <a:gd name="adj" fmla="val 7577"/>
            </a:avLst>
          </a:prstGeom>
          <a:solidFill>
            <a:schemeClr val="tx2"/>
          </a:solidFill>
        </p:spPr>
        <p:txBody>
          <a:bodyPr lIns="108000" tIns="108000" rIns="108000" bIns="108000"/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314325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383361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>
            <a:extLst>
              <a:ext uri="{FF2B5EF4-FFF2-40B4-BE49-F238E27FC236}">
                <a16:creationId xmlns:a16="http://schemas.microsoft.com/office/drawing/2014/main" id="{3B8E758D-1248-9635-3C8C-F8A3F052AB46}"/>
              </a:ext>
            </a:extLst>
          </p:cNvPr>
          <p:cNvSpPr txBox="1"/>
          <p:nvPr userDrawn="1"/>
        </p:nvSpPr>
        <p:spPr>
          <a:xfrm>
            <a:off x="696914" y="368300"/>
            <a:ext cx="10799761" cy="9001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nb-NO" sz="3600" b="1">
                <a:solidFill>
                  <a:schemeClr val="tx2"/>
                </a:solidFill>
                <a:latin typeface="+mj-lt"/>
              </a:rPr>
              <a:t>Agenda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7794F4-7297-F4DA-29EB-699EB464F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1628775"/>
            <a:ext cx="7972021" cy="4321175"/>
          </a:xfrm>
        </p:spPr>
        <p:txBody>
          <a:bodyPr/>
          <a:lstStyle>
            <a:lvl1pPr marL="401638" indent="-401638">
              <a:buFont typeface="+mj-lt"/>
              <a:buAutoNum type="arabicPeriod"/>
              <a:tabLst/>
              <a:defRPr>
                <a:solidFill>
                  <a:schemeClr val="tx1"/>
                </a:solidFill>
              </a:defRPr>
            </a:lvl1pPr>
            <a:lvl2pPr marL="622300" indent="-223838">
              <a:tabLst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</p:txBody>
      </p:sp>
      <p:sp>
        <p:nvSpPr>
          <p:cNvPr id="7" name="Plassholder for bilde 2">
            <a:extLst>
              <a:ext uri="{FF2B5EF4-FFF2-40B4-BE49-F238E27FC236}">
                <a16:creationId xmlns:a16="http://schemas.microsoft.com/office/drawing/2014/main" id="{89E13EF1-34A7-8A95-2F18-ACE6DC9949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10432" y="0"/>
            <a:ext cx="2878469" cy="6873766"/>
          </a:xfrm>
          <a:custGeom>
            <a:avLst/>
            <a:gdLst>
              <a:gd name="connsiteX0" fmla="*/ 150158 w 5407996"/>
              <a:gd name="connsiteY0" fmla="*/ 0 h 6858000"/>
              <a:gd name="connsiteX1" fmla="*/ 5407996 w 5407996"/>
              <a:gd name="connsiteY1" fmla="*/ 0 h 6858000"/>
              <a:gd name="connsiteX2" fmla="*/ 5407996 w 5407996"/>
              <a:gd name="connsiteY2" fmla="*/ 6858000 h 6858000"/>
              <a:gd name="connsiteX3" fmla="*/ 149841 w 5407996"/>
              <a:gd name="connsiteY3" fmla="*/ 6858000 h 6858000"/>
              <a:gd name="connsiteX4" fmla="*/ 149841 w 5407996"/>
              <a:gd name="connsiteY4" fmla="*/ 3754247 h 6858000"/>
              <a:gd name="connsiteX5" fmla="*/ 220215 w 5407996"/>
              <a:gd name="connsiteY5" fmla="*/ 1530096 h 6858000"/>
              <a:gd name="connsiteX6" fmla="*/ 150158 w 5407996"/>
              <a:gd name="connsiteY6" fmla="*/ 0 h 6858000"/>
              <a:gd name="connsiteX0" fmla="*/ 150158 w 5407996"/>
              <a:gd name="connsiteY0" fmla="*/ 0 h 6858000"/>
              <a:gd name="connsiteX1" fmla="*/ 2869748 w 5407996"/>
              <a:gd name="connsiteY1" fmla="*/ 0 h 6858000"/>
              <a:gd name="connsiteX2" fmla="*/ 5407996 w 5407996"/>
              <a:gd name="connsiteY2" fmla="*/ 6858000 h 6858000"/>
              <a:gd name="connsiteX3" fmla="*/ 149841 w 5407996"/>
              <a:gd name="connsiteY3" fmla="*/ 6858000 h 6858000"/>
              <a:gd name="connsiteX4" fmla="*/ 149841 w 5407996"/>
              <a:gd name="connsiteY4" fmla="*/ 3754247 h 6858000"/>
              <a:gd name="connsiteX5" fmla="*/ 220215 w 5407996"/>
              <a:gd name="connsiteY5" fmla="*/ 1530096 h 6858000"/>
              <a:gd name="connsiteX6" fmla="*/ 150158 w 5407996"/>
              <a:gd name="connsiteY6" fmla="*/ 0 h 6858000"/>
              <a:gd name="connsiteX0" fmla="*/ 150158 w 2869748"/>
              <a:gd name="connsiteY0" fmla="*/ 0 h 7015656"/>
              <a:gd name="connsiteX1" fmla="*/ 2869748 w 2869748"/>
              <a:gd name="connsiteY1" fmla="*/ 0 h 7015656"/>
              <a:gd name="connsiteX2" fmla="*/ 1766162 w 2869748"/>
              <a:gd name="connsiteY2" fmla="*/ 7015656 h 7015656"/>
              <a:gd name="connsiteX3" fmla="*/ 149841 w 2869748"/>
              <a:gd name="connsiteY3" fmla="*/ 6858000 h 7015656"/>
              <a:gd name="connsiteX4" fmla="*/ 149841 w 2869748"/>
              <a:gd name="connsiteY4" fmla="*/ 3754247 h 7015656"/>
              <a:gd name="connsiteX5" fmla="*/ 220215 w 2869748"/>
              <a:gd name="connsiteY5" fmla="*/ 1530096 h 7015656"/>
              <a:gd name="connsiteX6" fmla="*/ 150158 w 2869748"/>
              <a:gd name="connsiteY6" fmla="*/ 0 h 7015656"/>
              <a:gd name="connsiteX0" fmla="*/ 150158 w 3090465"/>
              <a:gd name="connsiteY0" fmla="*/ 0 h 6858000"/>
              <a:gd name="connsiteX1" fmla="*/ 2869748 w 3090465"/>
              <a:gd name="connsiteY1" fmla="*/ 0 h 6858000"/>
              <a:gd name="connsiteX2" fmla="*/ 3090465 w 3090465"/>
              <a:gd name="connsiteY2" fmla="*/ 6842235 h 6858000"/>
              <a:gd name="connsiteX3" fmla="*/ 149841 w 3090465"/>
              <a:gd name="connsiteY3" fmla="*/ 6858000 h 6858000"/>
              <a:gd name="connsiteX4" fmla="*/ 149841 w 3090465"/>
              <a:gd name="connsiteY4" fmla="*/ 3754247 h 6858000"/>
              <a:gd name="connsiteX5" fmla="*/ 220215 w 3090465"/>
              <a:gd name="connsiteY5" fmla="*/ 1530096 h 6858000"/>
              <a:gd name="connsiteX6" fmla="*/ 150158 w 3090465"/>
              <a:gd name="connsiteY6" fmla="*/ 0 h 6858000"/>
              <a:gd name="connsiteX0" fmla="*/ 150158 w 3090465"/>
              <a:gd name="connsiteY0" fmla="*/ 15766 h 6873766"/>
              <a:gd name="connsiteX1" fmla="*/ 3043168 w 3090465"/>
              <a:gd name="connsiteY1" fmla="*/ 0 h 6873766"/>
              <a:gd name="connsiteX2" fmla="*/ 3090465 w 3090465"/>
              <a:gd name="connsiteY2" fmla="*/ 6858001 h 6873766"/>
              <a:gd name="connsiteX3" fmla="*/ 149841 w 3090465"/>
              <a:gd name="connsiteY3" fmla="*/ 6873766 h 6873766"/>
              <a:gd name="connsiteX4" fmla="*/ 149841 w 3090465"/>
              <a:gd name="connsiteY4" fmla="*/ 3770013 h 6873766"/>
              <a:gd name="connsiteX5" fmla="*/ 220215 w 3090465"/>
              <a:gd name="connsiteY5" fmla="*/ 1545862 h 6873766"/>
              <a:gd name="connsiteX6" fmla="*/ 150158 w 3090465"/>
              <a:gd name="connsiteY6" fmla="*/ 15766 h 6873766"/>
              <a:gd name="connsiteX0" fmla="*/ 150158 w 3090465"/>
              <a:gd name="connsiteY0" fmla="*/ 15766 h 6873766"/>
              <a:gd name="connsiteX1" fmla="*/ 2790920 w 3090465"/>
              <a:gd name="connsiteY1" fmla="*/ 0 h 6873766"/>
              <a:gd name="connsiteX2" fmla="*/ 3090465 w 3090465"/>
              <a:gd name="connsiteY2" fmla="*/ 6858001 h 6873766"/>
              <a:gd name="connsiteX3" fmla="*/ 149841 w 3090465"/>
              <a:gd name="connsiteY3" fmla="*/ 6873766 h 6873766"/>
              <a:gd name="connsiteX4" fmla="*/ 149841 w 3090465"/>
              <a:gd name="connsiteY4" fmla="*/ 3770013 h 6873766"/>
              <a:gd name="connsiteX5" fmla="*/ 220215 w 3090465"/>
              <a:gd name="connsiteY5" fmla="*/ 1545862 h 6873766"/>
              <a:gd name="connsiteX6" fmla="*/ 150158 w 3090465"/>
              <a:gd name="connsiteY6" fmla="*/ 15766 h 6873766"/>
              <a:gd name="connsiteX0" fmla="*/ 150158 w 2790920"/>
              <a:gd name="connsiteY0" fmla="*/ 15766 h 6873767"/>
              <a:gd name="connsiteX1" fmla="*/ 2790920 w 2790920"/>
              <a:gd name="connsiteY1" fmla="*/ 0 h 6873767"/>
              <a:gd name="connsiteX2" fmla="*/ 2727858 w 2790920"/>
              <a:gd name="connsiteY2" fmla="*/ 6873767 h 6873767"/>
              <a:gd name="connsiteX3" fmla="*/ 149841 w 2790920"/>
              <a:gd name="connsiteY3" fmla="*/ 6873766 h 6873767"/>
              <a:gd name="connsiteX4" fmla="*/ 149841 w 2790920"/>
              <a:gd name="connsiteY4" fmla="*/ 3770013 h 6873767"/>
              <a:gd name="connsiteX5" fmla="*/ 220215 w 2790920"/>
              <a:gd name="connsiteY5" fmla="*/ 1545862 h 6873767"/>
              <a:gd name="connsiteX6" fmla="*/ 150158 w 2790920"/>
              <a:gd name="connsiteY6" fmla="*/ 15766 h 6873767"/>
              <a:gd name="connsiteX0" fmla="*/ 150158 w 2869747"/>
              <a:gd name="connsiteY0" fmla="*/ 15766 h 6873766"/>
              <a:gd name="connsiteX1" fmla="*/ 2790920 w 2869747"/>
              <a:gd name="connsiteY1" fmla="*/ 0 h 6873766"/>
              <a:gd name="connsiteX2" fmla="*/ 2869747 w 2869747"/>
              <a:gd name="connsiteY2" fmla="*/ 6858002 h 6873766"/>
              <a:gd name="connsiteX3" fmla="*/ 149841 w 2869747"/>
              <a:gd name="connsiteY3" fmla="*/ 6873766 h 6873766"/>
              <a:gd name="connsiteX4" fmla="*/ 149841 w 2869747"/>
              <a:gd name="connsiteY4" fmla="*/ 3770013 h 6873766"/>
              <a:gd name="connsiteX5" fmla="*/ 220215 w 2869747"/>
              <a:gd name="connsiteY5" fmla="*/ 1545862 h 6873766"/>
              <a:gd name="connsiteX6" fmla="*/ 150158 w 2869747"/>
              <a:gd name="connsiteY6" fmla="*/ 15766 h 6873766"/>
              <a:gd name="connsiteX0" fmla="*/ 150158 w 2878469"/>
              <a:gd name="connsiteY0" fmla="*/ 15766 h 6873766"/>
              <a:gd name="connsiteX1" fmla="*/ 2878469 w 2878469"/>
              <a:gd name="connsiteY1" fmla="*/ 0 h 6873766"/>
              <a:gd name="connsiteX2" fmla="*/ 2869747 w 2878469"/>
              <a:gd name="connsiteY2" fmla="*/ 6858002 h 6873766"/>
              <a:gd name="connsiteX3" fmla="*/ 149841 w 2878469"/>
              <a:gd name="connsiteY3" fmla="*/ 6873766 h 6873766"/>
              <a:gd name="connsiteX4" fmla="*/ 149841 w 2878469"/>
              <a:gd name="connsiteY4" fmla="*/ 3770013 h 6873766"/>
              <a:gd name="connsiteX5" fmla="*/ 220215 w 2878469"/>
              <a:gd name="connsiteY5" fmla="*/ 1545862 h 6873766"/>
              <a:gd name="connsiteX6" fmla="*/ 150158 w 2878469"/>
              <a:gd name="connsiteY6" fmla="*/ 15766 h 687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8469" h="6873766">
                <a:moveTo>
                  <a:pt x="150158" y="15766"/>
                </a:moveTo>
                <a:lnTo>
                  <a:pt x="2878469" y="0"/>
                </a:lnTo>
                <a:cubicBezTo>
                  <a:pt x="2875562" y="2286001"/>
                  <a:pt x="2872654" y="4572001"/>
                  <a:pt x="2869747" y="6858002"/>
                </a:cubicBezTo>
                <a:lnTo>
                  <a:pt x="149841" y="6873766"/>
                </a:lnTo>
                <a:cubicBezTo>
                  <a:pt x="-207169" y="5422156"/>
                  <a:pt x="531536" y="5159901"/>
                  <a:pt x="149841" y="3770013"/>
                </a:cubicBezTo>
                <a:cubicBezTo>
                  <a:pt x="-54301" y="3026301"/>
                  <a:pt x="-67373" y="2580150"/>
                  <a:pt x="220215" y="1545862"/>
                </a:cubicBezTo>
                <a:cubicBezTo>
                  <a:pt x="470935" y="644352"/>
                  <a:pt x="261272" y="206774"/>
                  <a:pt x="150158" y="15766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</a:p>
        </p:txBody>
      </p:sp>
      <p:pic>
        <p:nvPicPr>
          <p:cNvPr id="5" name="Grafikk 4">
            <a:extLst>
              <a:ext uri="{FF2B5EF4-FFF2-40B4-BE49-F238E27FC236}">
                <a16:creationId xmlns:a16="http://schemas.microsoft.com/office/drawing/2014/main" id="{D133D173-B4F5-ACDF-1D65-DE4899B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6644"/>
          <a:stretch/>
        </p:blipFill>
        <p:spPr>
          <a:xfrm>
            <a:off x="150841" y="6240464"/>
            <a:ext cx="319059" cy="4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68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dslinje_mø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FC3550DE-BC91-9F94-47DD-668E1FCEF77A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/>
          </a:p>
        </p:txBody>
      </p:sp>
      <p:pic>
        <p:nvPicPr>
          <p:cNvPr id="4" name="Grafikk 3">
            <a:extLst>
              <a:ext uri="{FF2B5EF4-FFF2-40B4-BE49-F238E27FC236}">
                <a16:creationId xmlns:a16="http://schemas.microsoft.com/office/drawing/2014/main" id="{6A4FF226-7947-100B-5386-356B94BBF8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9375"/>
          <a:stretch/>
        </p:blipFill>
        <p:spPr>
          <a:xfrm>
            <a:off x="0" y="6129338"/>
            <a:ext cx="12192000" cy="728662"/>
          </a:xfrm>
          <a:prstGeom prst="rect">
            <a:avLst/>
          </a:prstGeom>
        </p:spPr>
      </p:pic>
      <p:sp>
        <p:nvSpPr>
          <p:cNvPr id="8" name="Tittel 7">
            <a:extLst>
              <a:ext uri="{FF2B5EF4-FFF2-40B4-BE49-F238E27FC236}">
                <a16:creationId xmlns:a16="http://schemas.microsoft.com/office/drawing/2014/main" id="{0083CC49-4048-A414-9E05-A0AF40A00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b-NO"/>
              <a:t>Tidslinje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9B55184-BF18-6E28-9479-324B8F829EDD}"/>
              </a:ext>
            </a:extLst>
          </p:cNvPr>
          <p:cNvSpPr>
            <a:spLocks noChangeAspect="1"/>
          </p:cNvSpPr>
          <p:nvPr userDrawn="1"/>
        </p:nvSpPr>
        <p:spPr>
          <a:xfrm>
            <a:off x="11634895" y="6298538"/>
            <a:ext cx="432000" cy="43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 err="1"/>
          </a:p>
        </p:txBody>
      </p:sp>
      <p:sp>
        <p:nvSpPr>
          <p:cNvPr id="18" name="Plassholder for dato 17">
            <a:extLst>
              <a:ext uri="{FF2B5EF4-FFF2-40B4-BE49-F238E27FC236}">
                <a16:creationId xmlns:a16="http://schemas.microsoft.com/office/drawing/2014/main" id="{4D2C24A6-B3C5-8CF1-F814-475254F0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A448664-4FB9-CB43-AAC7-61E6E1D41D5B}" type="datetime1">
              <a:rPr lang="nb-NO" smtClean="0"/>
              <a:t>16.06.2025</a:t>
            </a:fld>
            <a:endParaRPr lang="nb-NO"/>
          </a:p>
        </p:txBody>
      </p:sp>
      <p:sp>
        <p:nvSpPr>
          <p:cNvPr id="19" name="Plassholder for bunntekst 18">
            <a:extLst>
              <a:ext uri="{FF2B5EF4-FFF2-40B4-BE49-F238E27FC236}">
                <a16:creationId xmlns:a16="http://schemas.microsoft.com/office/drawing/2014/main" id="{CD289484-6443-B7EC-2D64-46D460845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20" name="Plassholder for lysbildenummer 19">
            <a:extLst>
              <a:ext uri="{FF2B5EF4-FFF2-40B4-BE49-F238E27FC236}">
                <a16:creationId xmlns:a16="http://schemas.microsoft.com/office/drawing/2014/main" id="{2A86E686-2564-E2A5-1B1E-496E69ED7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6367AFF1-1B86-A4EA-71EF-5304588754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7379" y="2000469"/>
            <a:ext cx="2302304" cy="74338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Plassholder for tekst 4">
            <a:extLst>
              <a:ext uri="{FF2B5EF4-FFF2-40B4-BE49-F238E27FC236}">
                <a16:creationId xmlns:a16="http://schemas.microsoft.com/office/drawing/2014/main" id="{1E64EA2A-AE04-D546-7C93-9736C0969D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8166" y="4289651"/>
            <a:ext cx="2302304" cy="74338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Plassholder for tekst 4">
            <a:extLst>
              <a:ext uri="{FF2B5EF4-FFF2-40B4-BE49-F238E27FC236}">
                <a16:creationId xmlns:a16="http://schemas.microsoft.com/office/drawing/2014/main" id="{74802FDF-D1FE-F630-EE0F-D9E0598BA7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65600" y="2000469"/>
            <a:ext cx="2302304" cy="74338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Plassholder for tekst 4">
            <a:extLst>
              <a:ext uri="{FF2B5EF4-FFF2-40B4-BE49-F238E27FC236}">
                <a16:creationId xmlns:a16="http://schemas.microsoft.com/office/drawing/2014/main" id="{D666B442-4261-0437-739A-B24B2C86CD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26387" y="4289651"/>
            <a:ext cx="2302304" cy="74338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3" name="Plassholder for tekst 4">
            <a:extLst>
              <a:ext uri="{FF2B5EF4-FFF2-40B4-BE49-F238E27FC236}">
                <a16:creationId xmlns:a16="http://schemas.microsoft.com/office/drawing/2014/main" id="{84F46CCF-1241-7893-093C-77CD9628E2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90759" y="2000469"/>
            <a:ext cx="2302304" cy="74338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BD073D49-5F61-05FA-A427-8032E9243E37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k 20">
            <a:extLst>
              <a:ext uri="{FF2B5EF4-FFF2-40B4-BE49-F238E27FC236}">
                <a16:creationId xmlns:a16="http://schemas.microsoft.com/office/drawing/2014/main" id="{630E7AC3-7636-C08A-C97D-6EF7CD5CD3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6644"/>
          <a:stretch/>
        </p:blipFill>
        <p:spPr>
          <a:xfrm>
            <a:off x="150841" y="6240464"/>
            <a:ext cx="319059" cy="4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60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re tittel_mø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00824252-52BE-0E8B-A11C-9E0BA900F8F5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/>
          </a:p>
        </p:txBody>
      </p:sp>
      <p:pic>
        <p:nvPicPr>
          <p:cNvPr id="4" name="Grafikk 3">
            <a:extLst>
              <a:ext uri="{FF2B5EF4-FFF2-40B4-BE49-F238E27FC236}">
                <a16:creationId xmlns:a16="http://schemas.microsoft.com/office/drawing/2014/main" id="{2EFEBCBB-C51D-3F09-848E-59E5F3826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9375"/>
          <a:stretch/>
        </p:blipFill>
        <p:spPr>
          <a:xfrm>
            <a:off x="0" y="6129338"/>
            <a:ext cx="12192000" cy="728662"/>
          </a:xfrm>
          <a:prstGeom prst="rect">
            <a:avLst/>
          </a:prstGeom>
        </p:spPr>
      </p:pic>
      <p:sp>
        <p:nvSpPr>
          <p:cNvPr id="8" name="Tittel 7">
            <a:extLst>
              <a:ext uri="{FF2B5EF4-FFF2-40B4-BE49-F238E27FC236}">
                <a16:creationId xmlns:a16="http://schemas.microsoft.com/office/drawing/2014/main" id="{0083CC49-4048-A414-9E05-A0AF40A00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675598A-0AD6-8E93-24F6-085C32575EBC}"/>
              </a:ext>
            </a:extLst>
          </p:cNvPr>
          <p:cNvSpPr>
            <a:spLocks noChangeAspect="1"/>
          </p:cNvSpPr>
          <p:nvPr userDrawn="1"/>
        </p:nvSpPr>
        <p:spPr>
          <a:xfrm>
            <a:off x="11634895" y="6298538"/>
            <a:ext cx="432000" cy="43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 err="1"/>
          </a:p>
        </p:txBody>
      </p:sp>
      <p:sp>
        <p:nvSpPr>
          <p:cNvPr id="12" name="Plassholder for dato 11">
            <a:extLst>
              <a:ext uri="{FF2B5EF4-FFF2-40B4-BE49-F238E27FC236}">
                <a16:creationId xmlns:a16="http://schemas.microsoft.com/office/drawing/2014/main" id="{808499C1-2AFD-D824-493C-83FC67C6F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84B3CD2-5EC4-5B41-ACC9-A7C120226290}" type="datetime1">
              <a:rPr lang="nb-NO" smtClean="0"/>
              <a:t>16.06.2025</a:t>
            </a:fld>
            <a:endParaRPr lang="nb-NO"/>
          </a:p>
        </p:txBody>
      </p:sp>
      <p:sp>
        <p:nvSpPr>
          <p:cNvPr id="13" name="Plassholder for bunntekst 12">
            <a:extLst>
              <a:ext uri="{FF2B5EF4-FFF2-40B4-BE49-F238E27FC236}">
                <a16:creationId xmlns:a16="http://schemas.microsoft.com/office/drawing/2014/main" id="{AF7C4540-9010-FA61-9CAD-B2BCA839C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14" name="Plassholder for lysbildenummer 13">
            <a:extLst>
              <a:ext uri="{FF2B5EF4-FFF2-40B4-BE49-F238E27FC236}">
                <a16:creationId xmlns:a16="http://schemas.microsoft.com/office/drawing/2014/main" id="{45C37D9B-630A-5B62-2BF5-0780AB64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2" name="Grafikk 1">
            <a:extLst>
              <a:ext uri="{FF2B5EF4-FFF2-40B4-BE49-F238E27FC236}">
                <a16:creationId xmlns:a16="http://schemas.microsoft.com/office/drawing/2014/main" id="{3C7548BA-4643-6FC0-870D-8C2DBA17B4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6644"/>
          <a:stretch/>
        </p:blipFill>
        <p:spPr>
          <a:xfrm>
            <a:off x="150841" y="6240464"/>
            <a:ext cx="319059" cy="4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50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mt_mø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C24A1711-228A-71D9-B1B0-70F2BA66B900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/>
          </a:p>
        </p:txBody>
      </p:sp>
      <p:pic>
        <p:nvPicPr>
          <p:cNvPr id="5" name="Grafikk 4">
            <a:extLst>
              <a:ext uri="{FF2B5EF4-FFF2-40B4-BE49-F238E27FC236}">
                <a16:creationId xmlns:a16="http://schemas.microsoft.com/office/drawing/2014/main" id="{DE38FA99-9D88-0DDD-69F0-E26064551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9375"/>
          <a:stretch/>
        </p:blipFill>
        <p:spPr>
          <a:xfrm>
            <a:off x="0" y="6129338"/>
            <a:ext cx="12192000" cy="728662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C163F002-1B13-B817-4BE9-962C86AFAC9F}"/>
              </a:ext>
            </a:extLst>
          </p:cNvPr>
          <p:cNvSpPr>
            <a:spLocks noChangeAspect="1"/>
          </p:cNvSpPr>
          <p:nvPr userDrawn="1"/>
        </p:nvSpPr>
        <p:spPr>
          <a:xfrm>
            <a:off x="11634895" y="6298538"/>
            <a:ext cx="432000" cy="43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 err="1"/>
          </a:p>
        </p:txBody>
      </p:sp>
      <p:sp>
        <p:nvSpPr>
          <p:cNvPr id="8" name="Plassholder for dato 7">
            <a:extLst>
              <a:ext uri="{FF2B5EF4-FFF2-40B4-BE49-F238E27FC236}">
                <a16:creationId xmlns:a16="http://schemas.microsoft.com/office/drawing/2014/main" id="{31A09E91-70DB-EF80-9473-8D906F001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0DE18AB-5132-6246-8E55-5AA6BD54A732}" type="datetime1">
              <a:rPr lang="nb-NO" smtClean="0"/>
              <a:t>16.06.2025</a:t>
            </a:fld>
            <a:endParaRPr lang="nb-NO"/>
          </a:p>
        </p:txBody>
      </p:sp>
      <p:sp>
        <p:nvSpPr>
          <p:cNvPr id="9" name="Plassholder for bunntekst 8">
            <a:extLst>
              <a:ext uri="{FF2B5EF4-FFF2-40B4-BE49-F238E27FC236}">
                <a16:creationId xmlns:a16="http://schemas.microsoft.com/office/drawing/2014/main" id="{D39B7FFD-5730-1BE4-53DA-32939121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10" name="Plassholder for lysbildenummer 9">
            <a:extLst>
              <a:ext uri="{FF2B5EF4-FFF2-40B4-BE49-F238E27FC236}">
                <a16:creationId xmlns:a16="http://schemas.microsoft.com/office/drawing/2014/main" id="{0B89D27E-6AAE-61BF-6971-DAA79D37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4" name="Grafikk 3">
            <a:extLst>
              <a:ext uri="{FF2B5EF4-FFF2-40B4-BE49-F238E27FC236}">
                <a16:creationId xmlns:a16="http://schemas.microsoft.com/office/drawing/2014/main" id="{AB3824B7-1597-A0B9-BC7C-3AC2F37ADC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6644"/>
          <a:stretch/>
        </p:blipFill>
        <p:spPr>
          <a:xfrm>
            <a:off x="150841" y="6240464"/>
            <a:ext cx="319059" cy="4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70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mø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8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med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bilde 1">
            <a:extLst>
              <a:ext uri="{FF2B5EF4-FFF2-40B4-BE49-F238E27FC236}">
                <a16:creationId xmlns:a16="http://schemas.microsoft.com/office/drawing/2014/main" id="{652B133D-562F-4065-B8C3-2787947413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68415"/>
            <a:ext cx="12192000" cy="4860924"/>
          </a:xfrm>
          <a:prstGeom prst="rect">
            <a:avLst/>
          </a:prstGeom>
          <a:pattFill prst="pct70">
            <a:fgClr>
              <a:schemeClr val="accent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400" i="1"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D2F3-A3BC-2E46-9D9A-F25AA3AB5F73}" type="datetime1">
              <a:rPr lang="nb-NO" smtClean="0"/>
              <a:t>16.06.2025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t>‹#›</a:t>
            </a:fld>
            <a:endParaRPr lang="nb-NO"/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0083CC49-4048-A414-9E05-A0AF40A00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E67CA700-C477-B04C-B3A4-B81517817950}"/>
              </a:ext>
            </a:extLst>
          </p:cNvPr>
          <p:cNvSpPr txBox="1"/>
          <p:nvPr userDrawn="1"/>
        </p:nvSpPr>
        <p:spPr>
          <a:xfrm>
            <a:off x="5398793" y="66855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nb-NO" sz="180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7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med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ssholder for bilde 20">
            <a:extLst>
              <a:ext uri="{FF2B5EF4-FFF2-40B4-BE49-F238E27FC236}">
                <a16:creationId xmlns:a16="http://schemas.microsoft.com/office/drawing/2014/main" id="{61FA465E-56DA-B299-0F0C-407C873D87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68413"/>
            <a:ext cx="6096000" cy="4860925"/>
          </a:xfrm>
          <a:prstGeom prst="rect">
            <a:avLst/>
          </a:prstGeom>
          <a:pattFill prst="pct70">
            <a:fgClr>
              <a:schemeClr val="accent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400" i="1"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3A41-3639-3940-923C-E53FD3B4BEAB}" type="datetime1">
              <a:rPr lang="nb-NO" smtClean="0"/>
              <a:t>16.06.2025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t>‹#›</a:t>
            </a:fld>
            <a:endParaRPr lang="nb-NO"/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0083CC49-4048-A414-9E05-A0AF40A00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20" name="Plassholder for bilde 19">
            <a:extLst>
              <a:ext uri="{FF2B5EF4-FFF2-40B4-BE49-F238E27FC236}">
                <a16:creationId xmlns:a16="http://schemas.microsoft.com/office/drawing/2014/main" id="{F7E62DB1-FBAA-4687-596F-F2A3A9D122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5999" y="1268415"/>
            <a:ext cx="6096000" cy="4860924"/>
          </a:xfrm>
          <a:prstGeom prst="rect">
            <a:avLst/>
          </a:prstGeom>
          <a:pattFill prst="pct70">
            <a:fgClr>
              <a:schemeClr val="accent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400" i="1"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222364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med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ssholder for bilde 20">
            <a:extLst>
              <a:ext uri="{FF2B5EF4-FFF2-40B4-BE49-F238E27FC236}">
                <a16:creationId xmlns:a16="http://schemas.microsoft.com/office/drawing/2014/main" id="{ED84A74A-24AA-A575-BFAA-E1E4F8C54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68415"/>
            <a:ext cx="4064000" cy="4860924"/>
          </a:xfrm>
          <a:prstGeom prst="rect">
            <a:avLst/>
          </a:prstGeom>
          <a:pattFill prst="pct70">
            <a:fgClr>
              <a:schemeClr val="accent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400" i="1"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1E29-5F70-374A-ADA3-E42300DF0551}" type="datetime1">
              <a:rPr lang="nb-NO" smtClean="0"/>
              <a:t>16.06.2025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t>‹#›</a:t>
            </a:fld>
            <a:endParaRPr lang="nb-NO"/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0083CC49-4048-A414-9E05-A0AF40A00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19" name="Plassholder for bilde 18">
            <a:extLst>
              <a:ext uri="{FF2B5EF4-FFF2-40B4-BE49-F238E27FC236}">
                <a16:creationId xmlns:a16="http://schemas.microsoft.com/office/drawing/2014/main" id="{DC07A45B-40A3-8CFB-44CE-D7105E090B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64000" y="1268415"/>
            <a:ext cx="4064000" cy="4860924"/>
          </a:xfrm>
          <a:prstGeom prst="rect">
            <a:avLst/>
          </a:prstGeom>
          <a:pattFill prst="pct70">
            <a:fgClr>
              <a:schemeClr val="accent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400" i="1"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  <p:sp>
        <p:nvSpPr>
          <p:cNvPr id="20" name="Plassholder for bilde 19">
            <a:extLst>
              <a:ext uri="{FF2B5EF4-FFF2-40B4-BE49-F238E27FC236}">
                <a16:creationId xmlns:a16="http://schemas.microsoft.com/office/drawing/2014/main" id="{5EA9E2C5-7DDB-E7C7-3944-DB547872817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8000" y="1268415"/>
            <a:ext cx="4064000" cy="4860924"/>
          </a:xfrm>
          <a:prstGeom prst="rect">
            <a:avLst/>
          </a:prstGeom>
          <a:pattFill prst="pct70">
            <a:fgClr>
              <a:schemeClr val="accent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400" i="1"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361438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B7B56EE3-BFD9-B0B3-C3A9-9683C2A3CB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prstGeom prst="rect">
            <a:avLst/>
          </a:prstGeom>
          <a:pattFill prst="pct70">
            <a:fgClr>
              <a:schemeClr val="accent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400" i="1"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9CC5F-6C56-454D-B0BF-E633AFBD2F30}" type="datetime1">
              <a:rPr lang="nb-NO" smtClean="0"/>
              <a:t>16.06.2025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192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utfall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6">
            <a:extLst>
              <a:ext uri="{FF2B5EF4-FFF2-40B4-BE49-F238E27FC236}">
                <a16:creationId xmlns:a16="http://schemas.microsoft.com/office/drawing/2014/main" id="{82CC51B5-DA12-C99B-8221-C3C5D54C30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attFill prst="pct70">
            <a:fgClr>
              <a:schemeClr val="accent2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177449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ste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k 7">
            <a:extLst>
              <a:ext uri="{FF2B5EF4-FFF2-40B4-BE49-F238E27FC236}">
                <a16:creationId xmlns:a16="http://schemas.microsoft.com/office/drawing/2014/main" id="{829EB51D-ACFC-07A5-3C23-9D733B627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DCF9E45E-6859-4C0A-B019-B8EFD2A599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3566194"/>
            <a:ext cx="8853525" cy="284693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7" name="Plassholder for tekst 35">
            <a:extLst>
              <a:ext uri="{FF2B5EF4-FFF2-40B4-BE49-F238E27FC236}">
                <a16:creationId xmlns:a16="http://schemas.microsoft.com/office/drawing/2014/main" id="{C16EC294-8192-4871-8E27-BFAE3F0A30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5325" y="2875002"/>
            <a:ext cx="8853526" cy="553998"/>
          </a:xfrm>
        </p:spPr>
        <p:txBody>
          <a:bodyPr anchor="ctr" anchorCtr="0">
            <a:spAutoFit/>
          </a:bodyPr>
          <a:lstStyle>
            <a:lvl1pPr marL="0" indent="0">
              <a:buNone/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TekstSylinder 10">
            <a:hlinkClick r:id="rId4"/>
            <a:extLst>
              <a:ext uri="{FF2B5EF4-FFF2-40B4-BE49-F238E27FC236}">
                <a16:creationId xmlns:a16="http://schemas.microsoft.com/office/drawing/2014/main" id="{A9C53173-3EA2-BF45-B00A-804FB32CD1EF}"/>
              </a:ext>
            </a:extLst>
          </p:cNvPr>
          <p:cNvSpPr txBox="1"/>
          <p:nvPr userDrawn="1"/>
        </p:nvSpPr>
        <p:spPr>
          <a:xfrm>
            <a:off x="9300173" y="5949950"/>
            <a:ext cx="2196502" cy="2846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800" b="1" err="1">
                <a:solidFill>
                  <a:schemeClr val="tx1"/>
                </a:solidFill>
              </a:rPr>
              <a:t>www.fiskeridir.no</a:t>
            </a:r>
            <a:endParaRPr lang="nb-NO" sz="1800" b="1">
              <a:solidFill>
                <a:schemeClr val="tx1"/>
              </a:solidFill>
            </a:endParaRPr>
          </a:p>
        </p:txBody>
      </p:sp>
      <p:pic>
        <p:nvPicPr>
          <p:cNvPr id="12" name="Grafikk 11">
            <a:hlinkClick r:id="rId5"/>
            <a:extLst>
              <a:ext uri="{FF2B5EF4-FFF2-40B4-BE49-F238E27FC236}">
                <a16:creationId xmlns:a16="http://schemas.microsoft.com/office/drawing/2014/main" id="{21166341-E514-1045-B2AC-5C6027321AC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325" y="5901340"/>
            <a:ext cx="381912" cy="381912"/>
          </a:xfrm>
          <a:prstGeom prst="rect">
            <a:avLst/>
          </a:prstGeom>
        </p:spPr>
      </p:pic>
      <p:pic>
        <p:nvPicPr>
          <p:cNvPr id="7" name="Grafikk 6">
            <a:extLst>
              <a:ext uri="{FF2B5EF4-FFF2-40B4-BE49-F238E27FC236}">
                <a16:creationId xmlns:a16="http://schemas.microsoft.com/office/drawing/2014/main" id="{49A9C64F-F6AE-4414-4FC2-49E037B3C4B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5325" y="368300"/>
            <a:ext cx="3134154" cy="126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16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ille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tel 1">
            <a:extLst>
              <a:ext uri="{FF2B5EF4-FFF2-40B4-BE49-F238E27FC236}">
                <a16:creationId xmlns:a16="http://schemas.microsoft.com/office/drawing/2014/main" id="{570AB7DE-91D4-F388-2D0B-C0860A366B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3439024"/>
            <a:ext cx="5672138" cy="970239"/>
          </a:xfrm>
        </p:spPr>
        <p:txBody>
          <a:bodyPr lIns="0" tIns="0" rIns="0" bIns="0" anchor="b"/>
          <a:lstStyle>
            <a:lvl1pPr algn="l">
              <a:defRPr sz="3600">
                <a:solidFill>
                  <a:schemeClr val="tx2"/>
                </a:solidFill>
              </a:defRPr>
            </a:lvl1pPr>
          </a:lstStyle>
          <a:p>
            <a:r>
              <a:rPr lang="nb-NO" noProof="0"/>
              <a:t>Klikk for å redigere </a:t>
            </a:r>
            <a:br>
              <a:rPr lang="nb-NO" noProof="0"/>
            </a:br>
            <a:r>
              <a:rPr lang="nb-NO" noProof="0"/>
              <a:t>tittelstil</a:t>
            </a:r>
          </a:p>
        </p:txBody>
      </p:sp>
      <p:sp>
        <p:nvSpPr>
          <p:cNvPr id="15" name="Undertittel 2">
            <a:extLst>
              <a:ext uri="{FF2B5EF4-FFF2-40B4-BE49-F238E27FC236}">
                <a16:creationId xmlns:a16="http://schemas.microsoft.com/office/drawing/2014/main" id="{88EF7625-4115-3F1B-BEED-EECD98577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914" y="4558489"/>
            <a:ext cx="5670550" cy="868363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Klikk for å redigere undertittelstil i malen</a:t>
            </a:r>
          </a:p>
        </p:txBody>
      </p:sp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4CA7A3C0-82BA-A343-9261-FEE0B0AE4A8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787652" y="0"/>
            <a:ext cx="5407996" cy="6858000"/>
          </a:xfrm>
          <a:custGeom>
            <a:avLst/>
            <a:gdLst>
              <a:gd name="connsiteX0" fmla="*/ 150158 w 5407996"/>
              <a:gd name="connsiteY0" fmla="*/ 0 h 6858000"/>
              <a:gd name="connsiteX1" fmla="*/ 5407996 w 5407996"/>
              <a:gd name="connsiteY1" fmla="*/ 0 h 6858000"/>
              <a:gd name="connsiteX2" fmla="*/ 5407996 w 5407996"/>
              <a:gd name="connsiteY2" fmla="*/ 6858000 h 6858000"/>
              <a:gd name="connsiteX3" fmla="*/ 149841 w 5407996"/>
              <a:gd name="connsiteY3" fmla="*/ 6858000 h 6858000"/>
              <a:gd name="connsiteX4" fmla="*/ 149841 w 5407996"/>
              <a:gd name="connsiteY4" fmla="*/ 3754247 h 6858000"/>
              <a:gd name="connsiteX5" fmla="*/ 220215 w 5407996"/>
              <a:gd name="connsiteY5" fmla="*/ 1530096 h 6858000"/>
              <a:gd name="connsiteX6" fmla="*/ 150158 w 5407996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7996" h="6858000">
                <a:moveTo>
                  <a:pt x="150158" y="0"/>
                </a:moveTo>
                <a:lnTo>
                  <a:pt x="5407996" y="0"/>
                </a:lnTo>
                <a:lnTo>
                  <a:pt x="5407996" y="6858000"/>
                </a:lnTo>
                <a:lnTo>
                  <a:pt x="149841" y="6858000"/>
                </a:lnTo>
                <a:cubicBezTo>
                  <a:pt x="-207169" y="5406390"/>
                  <a:pt x="531536" y="5144135"/>
                  <a:pt x="149841" y="3754247"/>
                </a:cubicBezTo>
                <a:cubicBezTo>
                  <a:pt x="-54301" y="3010535"/>
                  <a:pt x="-67373" y="2564384"/>
                  <a:pt x="220215" y="1530096"/>
                </a:cubicBezTo>
                <a:cubicBezTo>
                  <a:pt x="470935" y="628586"/>
                  <a:pt x="261272" y="191008"/>
                  <a:pt x="15015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</a:p>
        </p:txBody>
      </p:sp>
      <p:pic>
        <p:nvPicPr>
          <p:cNvPr id="3" name="Grafikk 2">
            <a:extLst>
              <a:ext uri="{FF2B5EF4-FFF2-40B4-BE49-F238E27FC236}">
                <a16:creationId xmlns:a16="http://schemas.microsoft.com/office/drawing/2014/main" id="{FD323C23-06A1-DBC7-D996-CC260E0D40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6644"/>
          <a:stretch/>
        </p:blipFill>
        <p:spPr>
          <a:xfrm>
            <a:off x="150841" y="6240464"/>
            <a:ext cx="319059" cy="4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1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illeark_mø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tel 1">
            <a:extLst>
              <a:ext uri="{FF2B5EF4-FFF2-40B4-BE49-F238E27FC236}">
                <a16:creationId xmlns:a16="http://schemas.microsoft.com/office/drawing/2014/main" id="{570AB7DE-91D4-F388-2D0B-C0860A366B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3439024"/>
            <a:ext cx="5672138" cy="970239"/>
          </a:xfrm>
        </p:spPr>
        <p:txBody>
          <a:bodyPr lIns="0" tIns="0" rIns="0" bIns="0" anchor="b"/>
          <a:lstStyle>
            <a:lvl1pPr algn="l">
              <a:defRPr sz="3600">
                <a:solidFill>
                  <a:schemeClr val="tx2"/>
                </a:solidFill>
              </a:defRPr>
            </a:lvl1pPr>
          </a:lstStyle>
          <a:p>
            <a:r>
              <a:rPr lang="nb-NO" noProof="0"/>
              <a:t>Klikk for å redigere </a:t>
            </a:r>
            <a:br>
              <a:rPr lang="nb-NO" noProof="0"/>
            </a:br>
            <a:r>
              <a:rPr lang="nb-NO" noProof="0"/>
              <a:t>tittelstil</a:t>
            </a:r>
          </a:p>
        </p:txBody>
      </p:sp>
      <p:sp>
        <p:nvSpPr>
          <p:cNvPr id="15" name="Undertittel 2">
            <a:extLst>
              <a:ext uri="{FF2B5EF4-FFF2-40B4-BE49-F238E27FC236}">
                <a16:creationId xmlns:a16="http://schemas.microsoft.com/office/drawing/2014/main" id="{88EF7625-4115-3F1B-BEED-EECD98577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914" y="4558489"/>
            <a:ext cx="5670550" cy="868363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Klikk for å redigere undertittelstil i malen</a:t>
            </a:r>
          </a:p>
        </p:txBody>
      </p:sp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4CA7A3C0-82BA-A343-9261-FEE0B0AE4A8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787652" y="0"/>
            <a:ext cx="5407996" cy="6858000"/>
          </a:xfrm>
          <a:custGeom>
            <a:avLst/>
            <a:gdLst>
              <a:gd name="connsiteX0" fmla="*/ 150158 w 5407996"/>
              <a:gd name="connsiteY0" fmla="*/ 0 h 6858000"/>
              <a:gd name="connsiteX1" fmla="*/ 5407996 w 5407996"/>
              <a:gd name="connsiteY1" fmla="*/ 0 h 6858000"/>
              <a:gd name="connsiteX2" fmla="*/ 5407996 w 5407996"/>
              <a:gd name="connsiteY2" fmla="*/ 6858000 h 6858000"/>
              <a:gd name="connsiteX3" fmla="*/ 149841 w 5407996"/>
              <a:gd name="connsiteY3" fmla="*/ 6858000 h 6858000"/>
              <a:gd name="connsiteX4" fmla="*/ 149841 w 5407996"/>
              <a:gd name="connsiteY4" fmla="*/ 3754247 h 6858000"/>
              <a:gd name="connsiteX5" fmla="*/ 220215 w 5407996"/>
              <a:gd name="connsiteY5" fmla="*/ 1530096 h 6858000"/>
              <a:gd name="connsiteX6" fmla="*/ 150158 w 5407996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7996" h="6858000">
                <a:moveTo>
                  <a:pt x="150158" y="0"/>
                </a:moveTo>
                <a:lnTo>
                  <a:pt x="5407996" y="0"/>
                </a:lnTo>
                <a:lnTo>
                  <a:pt x="5407996" y="6858000"/>
                </a:lnTo>
                <a:lnTo>
                  <a:pt x="149841" y="6858000"/>
                </a:lnTo>
                <a:cubicBezTo>
                  <a:pt x="-207169" y="5406390"/>
                  <a:pt x="531536" y="5144135"/>
                  <a:pt x="149841" y="3754247"/>
                </a:cubicBezTo>
                <a:cubicBezTo>
                  <a:pt x="-54301" y="3010535"/>
                  <a:pt x="-67373" y="2564384"/>
                  <a:pt x="220215" y="1530096"/>
                </a:cubicBezTo>
                <a:cubicBezTo>
                  <a:pt x="470935" y="628586"/>
                  <a:pt x="261272" y="191008"/>
                  <a:pt x="15015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</a:p>
        </p:txBody>
      </p:sp>
      <p:pic>
        <p:nvPicPr>
          <p:cNvPr id="3" name="Grafikk 2">
            <a:extLst>
              <a:ext uri="{FF2B5EF4-FFF2-40B4-BE49-F238E27FC236}">
                <a16:creationId xmlns:a16="http://schemas.microsoft.com/office/drawing/2014/main" id="{EAABFB3D-7C86-E3A2-69B9-61BE6B6B36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6644"/>
          <a:stretch/>
        </p:blipFill>
        <p:spPr>
          <a:xfrm>
            <a:off x="150841" y="6240464"/>
            <a:ext cx="319059" cy="4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06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4" y="1628775"/>
            <a:ext cx="10801351" cy="432117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C6ACF-C408-204E-8A0F-A2C01ACA6103}" type="datetime1">
              <a:rPr lang="nb-NO" smtClean="0"/>
              <a:t>16.06.2025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t>‹#›</a:t>
            </a:fld>
            <a:endParaRPr lang="nb-NO"/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0083CC49-4048-A414-9E05-A0AF40A00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17211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AFB2AE8-A5D0-0FDC-D914-E42D5DBC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2E23F54C-2CE3-444E-C003-8A110169A38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A3DED5E-3808-9B4F-B1B3-F6849728E3E6}" type="datetime1">
              <a:rPr lang="nb-NO" smtClean="0"/>
              <a:t>16.06.2025</a:t>
            </a:fld>
            <a:endParaRPr lang="nb-NO"/>
          </a:p>
        </p:txBody>
      </p:sp>
      <p:sp>
        <p:nvSpPr>
          <p:cNvPr id="7" name="Plassholder for bunntekst 6">
            <a:extLst>
              <a:ext uri="{FF2B5EF4-FFF2-40B4-BE49-F238E27FC236}">
                <a16:creationId xmlns:a16="http://schemas.microsoft.com/office/drawing/2014/main" id="{53ECF93C-D157-F2EA-65AC-7DDCAA16C9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12" name="Plassholder for lysbildenummer 11">
            <a:extLst>
              <a:ext uri="{FF2B5EF4-FFF2-40B4-BE49-F238E27FC236}">
                <a16:creationId xmlns:a16="http://schemas.microsoft.com/office/drawing/2014/main" id="{FEA279AC-0982-5CF6-CE03-65B06ACE30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4" name="Plassholder for tekst 2">
            <a:extLst>
              <a:ext uri="{FF2B5EF4-FFF2-40B4-BE49-F238E27FC236}">
                <a16:creationId xmlns:a16="http://schemas.microsoft.com/office/drawing/2014/main" id="{2C38C848-BFE6-57FE-A0C2-8E55120B2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628775"/>
            <a:ext cx="5130801" cy="593725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5" name="Plassholder for innhold 3">
            <a:extLst>
              <a:ext uri="{FF2B5EF4-FFF2-40B4-BE49-F238E27FC236}">
                <a16:creationId xmlns:a16="http://schemas.microsoft.com/office/drawing/2014/main" id="{B87FC96A-8ABB-084D-2972-20C4ECD88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324" y="2333625"/>
            <a:ext cx="5130801" cy="3616325"/>
          </a:xfrm>
        </p:spPr>
        <p:txBody>
          <a:bodyPr/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  <p:sp>
        <p:nvSpPr>
          <p:cNvPr id="6" name="Plassholder for tekst 4">
            <a:extLst>
              <a:ext uri="{FF2B5EF4-FFF2-40B4-BE49-F238E27FC236}">
                <a16:creationId xmlns:a16="http://schemas.microsoft.com/office/drawing/2014/main" id="{48229A84-62CD-183E-4F1C-22A4B70ED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7463" y="1628775"/>
            <a:ext cx="5129212" cy="582726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8" name="Plassholder for innhold 5">
            <a:extLst>
              <a:ext uri="{FF2B5EF4-FFF2-40B4-BE49-F238E27FC236}">
                <a16:creationId xmlns:a16="http://schemas.microsoft.com/office/drawing/2014/main" id="{D6F1D559-80B8-9B24-7A6D-0C520D2F10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7463" y="2333625"/>
            <a:ext cx="5129212" cy="3616325"/>
          </a:xfrm>
        </p:spPr>
        <p:txBody>
          <a:bodyPr/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37290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D6093C-7816-42E9-913D-817420E47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5130800" cy="4321175"/>
          </a:xfrm>
        </p:spPr>
        <p:txBody>
          <a:bodyPr/>
          <a:lstStyle>
            <a:lvl1pPr>
              <a:defRPr>
                <a:solidFill>
                  <a:schemeClr val="dk2"/>
                </a:solidFill>
              </a:defRPr>
            </a:lvl1pPr>
            <a:lvl2pPr>
              <a:defRPr>
                <a:solidFill>
                  <a:schemeClr val="dk2"/>
                </a:solidFill>
              </a:defRPr>
            </a:lvl2pPr>
            <a:lvl3pPr>
              <a:defRPr>
                <a:solidFill>
                  <a:schemeClr val="dk2"/>
                </a:solidFill>
              </a:defRPr>
            </a:lvl3pPr>
            <a:lvl4pPr>
              <a:defRPr>
                <a:solidFill>
                  <a:schemeClr val="dk2"/>
                </a:solidFill>
              </a:defRPr>
            </a:lvl4pPr>
            <a:lvl5pPr>
              <a:defRPr>
                <a:solidFill>
                  <a:schemeClr val="dk2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1ABF04-922E-6B48-904B-6F1BF93EAE3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67464" y="1628775"/>
            <a:ext cx="5129212" cy="4321175"/>
          </a:xfrm>
        </p:spPr>
        <p:txBody>
          <a:bodyPr/>
          <a:lstStyle>
            <a:lvl1pPr>
              <a:defRPr>
                <a:solidFill>
                  <a:schemeClr val="dk2"/>
                </a:solidFill>
              </a:defRPr>
            </a:lvl1pPr>
            <a:lvl2pPr>
              <a:defRPr>
                <a:solidFill>
                  <a:schemeClr val="dk2"/>
                </a:solidFill>
              </a:defRPr>
            </a:lvl2pPr>
            <a:lvl3pPr>
              <a:defRPr>
                <a:solidFill>
                  <a:schemeClr val="dk2"/>
                </a:solidFill>
              </a:defRPr>
            </a:lvl3pPr>
            <a:lvl4pPr>
              <a:defRPr>
                <a:solidFill>
                  <a:schemeClr val="dk2"/>
                </a:solidFill>
              </a:defRPr>
            </a:lvl4pPr>
            <a:lvl5pPr>
              <a:defRPr>
                <a:solidFill>
                  <a:schemeClr val="dk2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AFB2AE8-A5D0-0FDC-D914-E42D5DBC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2E23F54C-2CE3-444E-C003-8A110169A38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B9651D-7665-FF44-B179-967867C8E0C0}" type="datetime1">
              <a:rPr lang="nb-NO" smtClean="0"/>
              <a:t>16.06.2025</a:t>
            </a:fld>
            <a:endParaRPr lang="nb-NO"/>
          </a:p>
        </p:txBody>
      </p:sp>
      <p:sp>
        <p:nvSpPr>
          <p:cNvPr id="7" name="Plassholder for bunntekst 6">
            <a:extLst>
              <a:ext uri="{FF2B5EF4-FFF2-40B4-BE49-F238E27FC236}">
                <a16:creationId xmlns:a16="http://schemas.microsoft.com/office/drawing/2014/main" id="{53ECF93C-D157-F2EA-65AC-7DDCAA16C9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12" name="Plassholder for lysbildenummer 11">
            <a:extLst>
              <a:ext uri="{FF2B5EF4-FFF2-40B4-BE49-F238E27FC236}">
                <a16:creationId xmlns:a16="http://schemas.microsoft.com/office/drawing/2014/main" id="{FEA279AC-0982-5CF6-CE03-65B06ACE30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766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el 19">
            <a:extLst>
              <a:ext uri="{FF2B5EF4-FFF2-40B4-BE49-F238E27FC236}">
                <a16:creationId xmlns:a16="http://schemas.microsoft.com/office/drawing/2014/main" id="{064C1E5B-1410-2B30-9044-7885E2C4978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 err="1"/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21A04FFE-28D0-94B1-EB03-683C2CB072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787652" y="0"/>
            <a:ext cx="5407996" cy="6858000"/>
          </a:xfrm>
          <a:custGeom>
            <a:avLst/>
            <a:gdLst>
              <a:gd name="connsiteX0" fmla="*/ 150158 w 5407996"/>
              <a:gd name="connsiteY0" fmla="*/ 0 h 6858000"/>
              <a:gd name="connsiteX1" fmla="*/ 5407996 w 5407996"/>
              <a:gd name="connsiteY1" fmla="*/ 0 h 6858000"/>
              <a:gd name="connsiteX2" fmla="*/ 5407996 w 5407996"/>
              <a:gd name="connsiteY2" fmla="*/ 6858000 h 6858000"/>
              <a:gd name="connsiteX3" fmla="*/ 149841 w 5407996"/>
              <a:gd name="connsiteY3" fmla="*/ 6858000 h 6858000"/>
              <a:gd name="connsiteX4" fmla="*/ 149841 w 5407996"/>
              <a:gd name="connsiteY4" fmla="*/ 3754247 h 6858000"/>
              <a:gd name="connsiteX5" fmla="*/ 220215 w 5407996"/>
              <a:gd name="connsiteY5" fmla="*/ 1530096 h 6858000"/>
              <a:gd name="connsiteX6" fmla="*/ 150158 w 5407996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7996" h="6858000">
                <a:moveTo>
                  <a:pt x="150158" y="0"/>
                </a:moveTo>
                <a:lnTo>
                  <a:pt x="5407996" y="0"/>
                </a:lnTo>
                <a:lnTo>
                  <a:pt x="5407996" y="6858000"/>
                </a:lnTo>
                <a:lnTo>
                  <a:pt x="149841" y="6858000"/>
                </a:lnTo>
                <a:cubicBezTo>
                  <a:pt x="-207169" y="5406390"/>
                  <a:pt x="531536" y="5144135"/>
                  <a:pt x="149841" y="3754247"/>
                </a:cubicBezTo>
                <a:cubicBezTo>
                  <a:pt x="-54301" y="3010535"/>
                  <a:pt x="-67373" y="2564384"/>
                  <a:pt x="220215" y="1530096"/>
                </a:cubicBezTo>
                <a:cubicBezTo>
                  <a:pt x="470935" y="628586"/>
                  <a:pt x="261272" y="191008"/>
                  <a:pt x="15015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2ABE0FC-D2E7-7FF2-2C02-BF14773BC903}"/>
              </a:ext>
            </a:extLst>
          </p:cNvPr>
          <p:cNvSpPr>
            <a:spLocks noChangeAspect="1"/>
          </p:cNvSpPr>
          <p:nvPr userDrawn="1"/>
        </p:nvSpPr>
        <p:spPr>
          <a:xfrm>
            <a:off x="11634895" y="6298538"/>
            <a:ext cx="432000" cy="43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 err="1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D6093C-7816-42E9-913D-817420E47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5672138" cy="4321175"/>
          </a:xfrm>
        </p:spPr>
        <p:txBody>
          <a:bodyPr/>
          <a:lstStyle>
            <a:lvl1pPr>
              <a:defRPr>
                <a:solidFill>
                  <a:schemeClr val="dk2"/>
                </a:solidFill>
              </a:defRPr>
            </a:lvl1pPr>
            <a:lvl2pPr>
              <a:defRPr>
                <a:solidFill>
                  <a:schemeClr val="dk2"/>
                </a:solidFill>
              </a:defRPr>
            </a:lvl2pPr>
            <a:lvl3pPr>
              <a:defRPr>
                <a:solidFill>
                  <a:schemeClr val="dk2"/>
                </a:solidFill>
              </a:defRPr>
            </a:lvl3pPr>
            <a:lvl4pPr>
              <a:defRPr>
                <a:solidFill>
                  <a:schemeClr val="dk2"/>
                </a:solidFill>
              </a:defRPr>
            </a:lvl4pPr>
            <a:lvl5pPr>
              <a:defRPr>
                <a:solidFill>
                  <a:schemeClr val="dk2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14" name="Tittel 13">
            <a:extLst>
              <a:ext uri="{FF2B5EF4-FFF2-40B4-BE49-F238E27FC236}">
                <a16:creationId xmlns:a16="http://schemas.microsoft.com/office/drawing/2014/main" id="{CDB592B6-322C-81B4-00AC-29702A98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368300"/>
            <a:ext cx="5672139" cy="90011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16" name="Plassholder for dato 15">
            <a:extLst>
              <a:ext uri="{FF2B5EF4-FFF2-40B4-BE49-F238E27FC236}">
                <a16:creationId xmlns:a16="http://schemas.microsoft.com/office/drawing/2014/main" id="{D21994B7-8539-138A-2A0A-AD6ADC4D82FD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78F20A-99EB-9947-BDB2-D87AED85A3CC}" type="datetime1">
              <a:rPr lang="nb-NO" smtClean="0"/>
              <a:t>16.06.2025</a:t>
            </a:fld>
            <a:endParaRPr lang="nb-NO"/>
          </a:p>
        </p:txBody>
      </p:sp>
      <p:sp>
        <p:nvSpPr>
          <p:cNvPr id="17" name="Plassholder for bunntekst 16">
            <a:extLst>
              <a:ext uri="{FF2B5EF4-FFF2-40B4-BE49-F238E27FC236}">
                <a16:creationId xmlns:a16="http://schemas.microsoft.com/office/drawing/2014/main" id="{2144722D-FD47-1E43-693A-C34546B3BB8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b-NO"/>
              <a:t>Fiskeridirektoratet | Sett inn tittel på opresentasjonen</a:t>
            </a:r>
          </a:p>
        </p:txBody>
      </p:sp>
      <p:sp>
        <p:nvSpPr>
          <p:cNvPr id="18" name="Plassholder for lysbildenummer 17">
            <a:extLst>
              <a:ext uri="{FF2B5EF4-FFF2-40B4-BE49-F238E27FC236}">
                <a16:creationId xmlns:a16="http://schemas.microsoft.com/office/drawing/2014/main" id="{6528F702-09CC-FC97-024A-96F2335648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4" name="Grafikk 3">
            <a:extLst>
              <a:ext uri="{FF2B5EF4-FFF2-40B4-BE49-F238E27FC236}">
                <a16:creationId xmlns:a16="http://schemas.microsoft.com/office/drawing/2014/main" id="{0C4E05E7-5136-524F-F852-0DE34A32DC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6644"/>
          <a:stretch/>
        </p:blipFill>
        <p:spPr>
          <a:xfrm>
            <a:off x="150841" y="6240464"/>
            <a:ext cx="319059" cy="4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6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C6AFD8E8-482B-0B96-6339-4F59BB7AA3B1}"/>
              </a:ext>
            </a:extLst>
          </p:cNvPr>
          <p:cNvSpPr/>
          <p:nvPr userDrawn="1"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/>
          </a:p>
        </p:txBody>
      </p:sp>
      <p:pic>
        <p:nvPicPr>
          <p:cNvPr id="7" name="Grafikk 6">
            <a:extLst>
              <a:ext uri="{FF2B5EF4-FFF2-40B4-BE49-F238E27FC236}">
                <a16:creationId xmlns:a16="http://schemas.microsoft.com/office/drawing/2014/main" id="{1051DE09-1D4C-353F-76FC-A25DCAB0893C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 t="89375"/>
          <a:stretch/>
        </p:blipFill>
        <p:spPr>
          <a:xfrm>
            <a:off x="0" y="6129338"/>
            <a:ext cx="12192000" cy="72866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4" y="368300"/>
            <a:ext cx="10801351" cy="90011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324" y="1628775"/>
            <a:ext cx="10801351" cy="4321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b-NO" noProof="0"/>
              <a:t>Rediger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6307" y="6464569"/>
            <a:ext cx="1440368" cy="14185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">
                <a:solidFill>
                  <a:schemeClr val="bg1"/>
                </a:solidFill>
              </a:defRPr>
            </a:lvl1pPr>
          </a:lstStyle>
          <a:p>
            <a:fld id="{ACF43787-E098-7B4B-8C69-8CEBED30FEB0}" type="datetime1">
              <a:rPr lang="nb-NO" smtClean="0"/>
              <a:t>16.06.2025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5" y="6464569"/>
            <a:ext cx="9321297" cy="14185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">
                <a:solidFill>
                  <a:schemeClr val="bg1"/>
                </a:solidFill>
              </a:defRPr>
            </a:lvl1pPr>
          </a:lstStyle>
          <a:p>
            <a:r>
              <a:rPr lang="nb-NO"/>
              <a:t>Fiskeridirektoratet | Sett inn tittel på opresentasjonen</a:t>
            </a:r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D0C13ED8-DFF4-CDA1-0E0C-140A70BFCDC1}"/>
              </a:ext>
            </a:extLst>
          </p:cNvPr>
          <p:cNvPicPr>
            <a:picLocks noChangeAspect="1"/>
          </p:cNvPicPr>
          <p:nvPr userDrawn="1"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rcRect r="86644"/>
          <a:stretch/>
        </p:blipFill>
        <p:spPr>
          <a:xfrm>
            <a:off x="150841" y="6240464"/>
            <a:ext cx="319059" cy="490074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D184218A-B3CE-6BD0-B3C3-A00B479E3557}"/>
              </a:ext>
            </a:extLst>
          </p:cNvPr>
          <p:cNvSpPr>
            <a:spLocks noChangeAspect="1"/>
          </p:cNvSpPr>
          <p:nvPr userDrawn="1"/>
        </p:nvSpPr>
        <p:spPr>
          <a:xfrm>
            <a:off x="11634895" y="6298538"/>
            <a:ext cx="432000" cy="43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00" err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34895" y="6417878"/>
            <a:ext cx="432000" cy="1418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tx2"/>
                </a:solidFill>
              </a:defRPr>
            </a:lvl1pPr>
          </a:lstStyle>
          <a:p>
            <a:fld id="{9EDB9155-CE21-41A4-8BCA-89F708F8741C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638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68" r:id="rId2"/>
    <p:sldLayoutId id="2147483830" r:id="rId3"/>
    <p:sldLayoutId id="2147483794" r:id="rId4"/>
    <p:sldLayoutId id="2147483876" r:id="rId5"/>
    <p:sldLayoutId id="2147483796" r:id="rId6"/>
    <p:sldLayoutId id="2147483804" r:id="rId7"/>
    <p:sldLayoutId id="2147483821" r:id="rId8"/>
    <p:sldLayoutId id="2147483800" r:id="rId9"/>
    <p:sldLayoutId id="2147483869" r:id="rId10"/>
    <p:sldLayoutId id="2147483803" r:id="rId11"/>
    <p:sldLayoutId id="2147483802" r:id="rId12"/>
    <p:sldLayoutId id="2147483805" r:id="rId13"/>
    <p:sldLayoutId id="2147483806" r:id="rId14"/>
    <p:sldLayoutId id="2147483874" r:id="rId15"/>
    <p:sldLayoutId id="2147483925" r:id="rId16"/>
    <p:sldLayoutId id="2147483813" r:id="rId17"/>
    <p:sldLayoutId id="2147483814" r:id="rId18"/>
    <p:sldLayoutId id="2147483928" r:id="rId19"/>
    <p:sldLayoutId id="2147483815" r:id="rId20"/>
    <p:sldLayoutId id="2147483927" r:id="rId21"/>
    <p:sldLayoutId id="2147483820" r:id="rId22"/>
    <p:sldLayoutId id="2147483797" r:id="rId23"/>
    <p:sldLayoutId id="2147483822" r:id="rId24"/>
    <p:sldLayoutId id="2147483823" r:id="rId25"/>
    <p:sldLayoutId id="2147483824" r:id="rId26"/>
    <p:sldLayoutId id="2147483825" r:id="rId27"/>
    <p:sldLayoutId id="2147483826" r:id="rId28"/>
    <p:sldLayoutId id="2147483926" r:id="rId29"/>
    <p:sldLayoutId id="2147483870" r:id="rId30"/>
    <p:sldLayoutId id="2147483827" r:id="rId31"/>
    <p:sldLayoutId id="2147483828" r:id="rId32"/>
    <p:sldLayoutId id="2147483829" r:id="rId33"/>
    <p:sldLayoutId id="2147483810" r:id="rId34"/>
    <p:sldLayoutId id="2147483808" r:id="rId35"/>
    <p:sldLayoutId id="2147483809" r:id="rId36"/>
    <p:sldLayoutId id="2147483811" r:id="rId37"/>
    <p:sldLayoutId id="2147483812" r:id="rId38"/>
    <p:sldLayoutId id="2147483786" r:id="rId3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46" rtl="0" eaLnBrk="1" latinLnBrk="0" hangingPunct="1">
        <a:lnSpc>
          <a:spcPct val="100000"/>
        </a:lnSpc>
        <a:spcBef>
          <a:spcPts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444500" indent="-222250" algn="l" defTabSz="9144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font normal"/>
        <a:buChar char="–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22300" indent="-177800" algn="l" defTabSz="9144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846138" indent="-223838" algn="l" defTabSz="9144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font normal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979488" indent="-133350" algn="l" defTabSz="9144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orient="horz" pos="799" userDrawn="1">
          <p15:clr>
            <a:srgbClr val="F26B43"/>
          </p15:clr>
        </p15:guide>
        <p15:guide id="4" pos="7242" userDrawn="1">
          <p15:clr>
            <a:srgbClr val="F26B43"/>
          </p15:clr>
        </p15:guide>
        <p15:guide id="5" orient="horz" pos="3861" userDrawn="1">
          <p15:clr>
            <a:srgbClr val="F26B43"/>
          </p15:clr>
        </p15:guide>
        <p15:guide id="6" pos="367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4011" userDrawn="1">
          <p15:clr>
            <a:srgbClr val="F26B43"/>
          </p15:clr>
        </p15:guide>
        <p15:guide id="9" orient="horz" pos="1026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  <p15:guide id="11" orient="horz" pos="3748" userDrawn="1">
          <p15:clr>
            <a:srgbClr val="F26B43"/>
          </p15:clr>
        </p15:guide>
        <p15:guide id="12" orient="horz" pos="41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alihferhat?utm_content=creditCopyText&amp;utm_medium=referral&amp;utm_source=unsplash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photos/man-wears-graduation-mortar-0ac6P8ZqR0o?utm_content=creditCopyText&amp;utm_medium=referral&amp;utm_source=unsplash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sellobenok?utm_content=creditCopyText&amp;utm_medium=referral&amp;utm_source=unsplash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unsplash.com/photos/silver-tabby-cat-on-white-textile-qKa2t_DVTsI?utm_content=creditCopyText&amp;utm_medium=referral&amp;utm_source=unsplash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alls_io?utm_content=creditCopyText&amp;utm_medium=referral&amp;utm_source=unsplash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unsplash.com/photos/a-close-up-of-a-book-on-a-couch-JlNJEAUBa1E?utm_content=creditCopyText&amp;utm_medium=referral&amp;utm_source=unsplash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DD2B9D-14D9-4819-B2EA-94D15FC0B1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/>
              <a:t>Erik Flatabø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419BE-6763-C53A-3623-79521ED56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/>
              <a:t>Lærling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FCF6E-8C30-1738-82BA-A038C3160A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nb-NO" dirty="0"/>
              <a:t>Fagprøve 2025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5F711F-C3A1-CCF7-136F-5EA6B7A117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99C7A7-1931-3A02-84EE-046FC322CE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Placeholder 10" descr="A person in a graduation gown standing on a beach">
            <a:extLst>
              <a:ext uri="{FF2B5EF4-FFF2-40B4-BE49-F238E27FC236}">
                <a16:creationId xmlns:a16="http://schemas.microsoft.com/office/drawing/2014/main" id="{99691EDD-0C5C-12AE-3A3D-49947E7F2BC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" r="46801"/>
          <a:stretch/>
        </p:blipFill>
        <p:spPr>
          <a:xfrm>
            <a:off x="6787652" y="0"/>
            <a:ext cx="5407996" cy="68580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02CE7F-5EEE-9D5C-FADB-F924E938510D}"/>
              </a:ext>
            </a:extLst>
          </p:cNvPr>
          <p:cNvSpPr txBox="1"/>
          <p:nvPr/>
        </p:nvSpPr>
        <p:spPr>
          <a:xfrm>
            <a:off x="6961848" y="6724650"/>
            <a:ext cx="1540802" cy="1333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</a:rPr>
              <a:t>Photo</a:t>
            </a:r>
            <a:r>
              <a:rPr lang="en-US" sz="800" dirty="0"/>
              <a:t> </a:t>
            </a:r>
            <a:r>
              <a:rPr lang="en-US" sz="800" dirty="0">
                <a:solidFill>
                  <a:schemeClr val="bg1"/>
                </a:solidFill>
              </a:rPr>
              <a:t>by</a:t>
            </a:r>
            <a:r>
              <a:rPr lang="en-US" sz="800" dirty="0"/>
              <a:t> </a:t>
            </a:r>
            <a:r>
              <a:rPr lang="en-US" sz="8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salih</a:t>
            </a:r>
            <a:r>
              <a:rPr lang="en-US" sz="800" dirty="0">
                <a:solidFill>
                  <a:srgbClr val="23AE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8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ferhat</a:t>
            </a:r>
            <a:r>
              <a:rPr lang="en-US" sz="800" dirty="0"/>
              <a:t> </a:t>
            </a:r>
            <a:r>
              <a:rPr lang="en-US" sz="800" dirty="0">
                <a:solidFill>
                  <a:schemeClr val="bg1"/>
                </a:solidFill>
              </a:rPr>
              <a:t>on</a:t>
            </a:r>
            <a:r>
              <a:rPr lang="en-US" sz="800" dirty="0"/>
              <a:t> </a:t>
            </a:r>
            <a:r>
              <a:rPr lang="en-US" sz="8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32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7C1F84-C746-5E2B-FF20-3ACB3F61A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Intro</a:t>
            </a:r>
          </a:p>
          <a:p>
            <a:pPr lvl="1"/>
            <a:r>
              <a:rPr lang="nb-NO" dirty="0"/>
              <a:t>Hvem er jeg</a:t>
            </a:r>
          </a:p>
          <a:p>
            <a:pPr lvl="1"/>
            <a:r>
              <a:rPr lang="nb-NO" dirty="0"/>
              <a:t>Oppgaven og dens krav</a:t>
            </a:r>
          </a:p>
          <a:p>
            <a:pPr lvl="1"/>
            <a:r>
              <a:rPr lang="nb-NO" dirty="0"/>
              <a:t>Kort om arbeidet</a:t>
            </a:r>
          </a:p>
          <a:p>
            <a:r>
              <a:rPr lang="nb-NO" dirty="0"/>
              <a:t>Demo</a:t>
            </a:r>
          </a:p>
          <a:p>
            <a:r>
              <a:rPr lang="nb-NO" dirty="0"/>
              <a:t>Forklare arbeidet</a:t>
            </a:r>
          </a:p>
          <a:p>
            <a:r>
              <a:rPr lang="nb-NO" dirty="0"/>
              <a:t>Oppsummering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FFC31-5A16-3DC8-89B3-F0FAC94056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at with its paw raised&#10;&#10;AI-generated content may be incorrect.">
            <a:extLst>
              <a:ext uri="{FF2B5EF4-FFF2-40B4-BE49-F238E27FC236}">
                <a16:creationId xmlns:a16="http://schemas.microsoft.com/office/drawing/2014/main" id="{5504003F-8353-61A7-0E7B-8803D32AA4C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t="3279" r="-67" b="12165"/>
          <a:stretch/>
        </p:blipFill>
        <p:spPr>
          <a:xfrm>
            <a:off x="6787652" y="0"/>
            <a:ext cx="5407996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94AE3-5A9C-C21F-9E3C-078B2DB3B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Erik Flatabø</a:t>
            </a:r>
          </a:p>
          <a:p>
            <a:r>
              <a:rPr lang="nb-NO" dirty="0"/>
              <a:t>Lærling i Fiskeridirektoratet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3C126C-2429-924A-BDD8-4220F800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Moi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6562A-906A-E3D3-1EF2-6A417C9983EC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4363DCD3-A442-674A-AC74-5A542485C7E8}" type="datetime1">
              <a:rPr lang="nb-NO" smtClean="0"/>
              <a:t>16.06.2025</a:t>
            </a:fld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76E64-32A4-BEEB-2B61-34E79799DE5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pPr/>
              <a:t>3</a:t>
            </a:fld>
            <a:endParaRPr lang="nb-N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B07D5-E253-2B8D-158A-9A904B9160D4}"/>
              </a:ext>
            </a:extLst>
          </p:cNvPr>
          <p:cNvSpPr txBox="1"/>
          <p:nvPr/>
        </p:nvSpPr>
        <p:spPr>
          <a:xfrm>
            <a:off x="6934200" y="6731182"/>
            <a:ext cx="1955800" cy="1268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800" dirty="0"/>
              <a:t>Photo by </a:t>
            </a:r>
            <a:r>
              <a:rPr lang="en-US" sz="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Dzmitry</a:t>
            </a:r>
            <a:r>
              <a:rPr lang="en-US" sz="800" dirty="0">
                <a:solidFill>
                  <a:srgbClr val="23AE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Tselabionak</a:t>
            </a:r>
            <a:r>
              <a:rPr lang="en-US" sz="800" dirty="0"/>
              <a:t> on </a:t>
            </a:r>
            <a:r>
              <a:rPr lang="en-US" sz="8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597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1B3E8A-0D7E-DBF3-407E-DE83B38C7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Registrere verktøy med navn, serienummer, tilstand og type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Registrere skader på verktøy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Registrere utlån med forventet returdato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Registrere når verktøy blir returnert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Opprette gebyr hvis verktøy ikke er returnert innen forventet tid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Søke på verktøy/utstyr basert på status (tilgjengelig, utleid eller til service)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Søke i aktive og historiske utlån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Kunder skal kun kunne se om et verktøy er tilgjengelig</a:t>
            </a:r>
          </a:p>
          <a:p>
            <a:r>
              <a:rPr lang="nb-NO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Ansatte skal ha tilgang på alt annet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3A2C08-223C-5CBD-4F2F-0D61F2A1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Oppgaven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1F8AB-3A48-4873-7264-0CC67BD4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7FE7-83D2-FD4C-A156-1DA5FF6D7A94}" type="datetime1">
              <a:rPr lang="nb-NO" smtClean="0"/>
              <a:t>16.06.2025</a:t>
            </a:fld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58D71-B25A-132A-B09B-40B5F8D8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pPr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5813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87F688-4950-90B2-2506-B26C6A251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Fremdriftsplan/planlegging</a:t>
            </a:r>
          </a:p>
          <a:p>
            <a:r>
              <a:rPr lang="nb-NO" dirty="0"/>
              <a:t>Kotlin </a:t>
            </a:r>
            <a:r>
              <a:rPr lang="nb-NO" dirty="0" err="1"/>
              <a:t>springboot</a:t>
            </a:r>
            <a:r>
              <a:rPr lang="nb-NO" dirty="0"/>
              <a:t> rest </a:t>
            </a:r>
            <a:r>
              <a:rPr lang="nb-NO" dirty="0" err="1"/>
              <a:t>api</a:t>
            </a:r>
            <a:r>
              <a:rPr lang="nb-NO" dirty="0"/>
              <a:t> med autentisering</a:t>
            </a:r>
          </a:p>
          <a:p>
            <a:r>
              <a:rPr lang="en-US" dirty="0" err="1"/>
              <a:t>Sveltekit</a:t>
            </a:r>
            <a:r>
              <a:rPr lang="en-US" dirty="0"/>
              <a:t> frontend for å vise data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god mate</a:t>
            </a:r>
          </a:p>
          <a:p>
            <a:r>
              <a:rPr lang="en-US" dirty="0" err="1"/>
              <a:t>Skrive</a:t>
            </a:r>
            <a:r>
              <a:rPr lang="en-US" dirty="0"/>
              <a:t> </a:t>
            </a:r>
            <a:r>
              <a:rPr lang="en-US" dirty="0" err="1"/>
              <a:t>dokumentasjon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markdown format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4FCE7-AF5D-25C0-F8F5-49A6E42A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har jeg jobbet med?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BBCA8-EF26-C4A1-FC31-48597E616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7FE7-83D2-FD4C-A156-1DA5FF6D7A94}" type="datetime1">
              <a:rPr lang="nb-NO" smtClean="0"/>
              <a:t>16.06.2025</a:t>
            </a:fld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4F2D9-4E68-24C1-DA03-C68D097A3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pPr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3011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FA05-F23B-0F25-1962-0241517714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Demo time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460A20-7795-75A3-57A6-07573EEBB0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Nå skal jeg demonstrere hvordan applikasjonen fungerer</a:t>
            </a:r>
            <a:endParaRPr lang="en-US" dirty="0"/>
          </a:p>
        </p:txBody>
      </p:sp>
      <p:pic>
        <p:nvPicPr>
          <p:cNvPr id="6" name="Picture Placeholder 5" descr="A book on a chair&#10;&#10;AI-generated content may be incorrect.">
            <a:extLst>
              <a:ext uri="{FF2B5EF4-FFF2-40B4-BE49-F238E27FC236}">
                <a16:creationId xmlns:a16="http://schemas.microsoft.com/office/drawing/2014/main" id="{999A9F60-B4D1-0AB1-7B6F-030FA904E56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" t="-146" r="42358" b="146"/>
          <a:stretch/>
        </p:blipFill>
        <p:spPr>
          <a:xfrm>
            <a:off x="6787652" y="0"/>
            <a:ext cx="5407996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061769-4AA3-F432-C72E-3366A79E99CC}"/>
              </a:ext>
            </a:extLst>
          </p:cNvPr>
          <p:cNvSpPr txBox="1"/>
          <p:nvPr/>
        </p:nvSpPr>
        <p:spPr>
          <a:xfrm>
            <a:off x="6853226" y="6642556"/>
            <a:ext cx="16494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Photo by </a:t>
            </a:r>
            <a:r>
              <a:rPr lang="en-US" sz="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Walls.io</a:t>
            </a:r>
            <a:r>
              <a:rPr lang="en-US" sz="800" dirty="0"/>
              <a:t> on </a:t>
            </a:r>
            <a:r>
              <a:rPr lang="en-US" sz="8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4116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diagram of a flowchart&#10;&#10;AI-generated content may be incorrect.">
            <a:extLst>
              <a:ext uri="{FF2B5EF4-FFF2-40B4-BE49-F238E27FC236}">
                <a16:creationId xmlns:a16="http://schemas.microsoft.com/office/drawing/2014/main" id="{2B10DBCD-90CC-7F81-91F0-D406A2677CDD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8178" b="-134"/>
          <a:stretch/>
        </p:blipFill>
        <p:spPr>
          <a:xfrm>
            <a:off x="0" y="0"/>
            <a:ext cx="84328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0515C-6E11-B79D-FB62-46777097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8050" y="1628775"/>
            <a:ext cx="2968624" cy="43211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0C78E3-141C-CDE7-1ADE-054AB729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200" y="368300"/>
            <a:ext cx="2784474" cy="900113"/>
          </a:xfrm>
        </p:spPr>
        <p:txBody>
          <a:bodyPr/>
          <a:lstStyle/>
          <a:p>
            <a:r>
              <a:rPr lang="nb-NO" dirty="0"/>
              <a:t>Diagrammer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D1AEF-B629-F270-FA6A-D75F247844A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FFC6F51-4373-5C46-BF9A-7A481DF1B113}" type="datetime1">
              <a:rPr lang="nb-NO" smtClean="0"/>
              <a:t>16.06.2025</a:t>
            </a:fld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69479-0568-4558-B761-2C410ECFD26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DB9155-CE21-41A4-8BCA-89F708F8741C}" type="slidenum">
              <a:rPr lang="nb-NO" smtClean="0"/>
              <a:pPr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170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iskeridirektoratet_PPT-mal">
  <a:themeElements>
    <a:clrScheme name="Fiskeridirektoratet_24_DEF">
      <a:dk1>
        <a:srgbClr val="000000"/>
      </a:dk1>
      <a:lt1>
        <a:srgbClr val="FFFFFF"/>
      </a:lt1>
      <a:dk2>
        <a:srgbClr val="001B37"/>
      </a:dk2>
      <a:lt2>
        <a:srgbClr val="D3EFF0"/>
      </a:lt2>
      <a:accent1>
        <a:srgbClr val="14406A"/>
      </a:accent1>
      <a:accent2>
        <a:srgbClr val="23AEB3"/>
      </a:accent2>
      <a:accent3>
        <a:srgbClr val="EF792A"/>
      </a:accent3>
      <a:accent4>
        <a:srgbClr val="7CBD69"/>
      </a:accent4>
      <a:accent5>
        <a:srgbClr val="71458D"/>
      </a:accent5>
      <a:accent6>
        <a:srgbClr val="FFCD00"/>
      </a:accent6>
      <a:hlink>
        <a:srgbClr val="23AEB2"/>
      </a:hlink>
      <a:folHlink>
        <a:srgbClr val="EF792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8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DIR_PPT-mal.potx" id="{42CF0309-5EC2-F14B-B016-9C9B9CD0FAE8}" vid="{A143FCF6-2408-3B4A-BCBF-20C4609D647E}"/>
    </a:ext>
  </a:extLst>
</a:theme>
</file>

<file path=ppt/theme/theme2.xml><?xml version="1.0" encoding="utf-8"?>
<a:theme xmlns:a="http://schemas.openxmlformats.org/drawingml/2006/main" name="Office-tema">
  <a:themeElements>
    <a:clrScheme name="Fiskeridirektoratet_24_DEF">
      <a:dk1>
        <a:srgbClr val="000000"/>
      </a:dk1>
      <a:lt1>
        <a:srgbClr val="FFFFFF"/>
      </a:lt1>
      <a:dk2>
        <a:srgbClr val="001B37"/>
      </a:dk2>
      <a:lt2>
        <a:srgbClr val="D3EFF0"/>
      </a:lt2>
      <a:accent1>
        <a:srgbClr val="14406A"/>
      </a:accent1>
      <a:accent2>
        <a:srgbClr val="23AEB3"/>
      </a:accent2>
      <a:accent3>
        <a:srgbClr val="EF792A"/>
      </a:accent3>
      <a:accent4>
        <a:srgbClr val="7CBD69"/>
      </a:accent4>
      <a:accent5>
        <a:srgbClr val="71458D"/>
      </a:accent5>
      <a:accent6>
        <a:srgbClr val="FFCD00"/>
      </a:accent6>
      <a:hlink>
        <a:srgbClr val="23AEB2"/>
      </a:hlink>
      <a:folHlink>
        <a:srgbClr val="EF792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Fiskeridirektoratet_24_DEF">
      <a:dk1>
        <a:srgbClr val="000000"/>
      </a:dk1>
      <a:lt1>
        <a:srgbClr val="FFFFFF"/>
      </a:lt1>
      <a:dk2>
        <a:srgbClr val="001B37"/>
      </a:dk2>
      <a:lt2>
        <a:srgbClr val="D3EFF0"/>
      </a:lt2>
      <a:accent1>
        <a:srgbClr val="14406A"/>
      </a:accent1>
      <a:accent2>
        <a:srgbClr val="23AEB3"/>
      </a:accent2>
      <a:accent3>
        <a:srgbClr val="EF792A"/>
      </a:accent3>
      <a:accent4>
        <a:srgbClr val="7CBD69"/>
      </a:accent4>
      <a:accent5>
        <a:srgbClr val="71458D"/>
      </a:accent5>
      <a:accent6>
        <a:srgbClr val="FFCD00"/>
      </a:accent6>
      <a:hlink>
        <a:srgbClr val="23AEB2"/>
      </a:hlink>
      <a:folHlink>
        <a:srgbClr val="EF792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3d8e588-3190-4ce6-8da1-857da4d416ba">
      <Terms xmlns="http://schemas.microsoft.com/office/infopath/2007/PartnerControls"/>
    </lcf76f155ced4ddcb4097134ff3c332f>
    <TaxCatchAll xmlns="56fbd26c-cf1b-4419-bdcb-d032f9125bf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9C525506DCD4E4981F707AF789EEABD" ma:contentTypeVersion="18" ma:contentTypeDescription="Opprett et nytt dokument." ma:contentTypeScope="" ma:versionID="d18bdb4ae31b1f7d147dc450e14f492a">
  <xsd:schema xmlns:xsd="http://www.w3.org/2001/XMLSchema" xmlns:xs="http://www.w3.org/2001/XMLSchema" xmlns:p="http://schemas.microsoft.com/office/2006/metadata/properties" xmlns:ns2="d3d8e588-3190-4ce6-8da1-857da4d416ba" xmlns:ns3="56fbd26c-cf1b-4419-bdcb-d032f9125bfc" targetNamespace="http://schemas.microsoft.com/office/2006/metadata/properties" ma:root="true" ma:fieldsID="12f30f3d4348580f0f2dd6b7f96e8d77" ns2:_="" ns3:_="">
    <xsd:import namespace="d3d8e588-3190-4ce6-8da1-857da4d416ba"/>
    <xsd:import namespace="56fbd26c-cf1b-4419-bdcb-d032f9125b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d8e588-3190-4ce6-8da1-857da4d416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Bildemerkelapper" ma:readOnly="false" ma:fieldId="{5cf76f15-5ced-4ddc-b409-7134ff3c332f}" ma:taxonomyMulti="true" ma:sspId="067b44cf-0922-4b07-950d-0ea63c6bafe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fbd26c-cf1b-4419-bdcb-d032f9125bf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lingsdetaljer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c0e5b1c-ab60-4f55-b83a-a3e5ef653769}" ma:internalName="TaxCatchAll" ma:showField="CatchAllData" ma:web="56fbd26c-cf1b-4419-bdcb-d032f9125b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F911DD-8767-41AE-BE4F-03B218670A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37C35F-E9FC-463B-AE54-061066C6AC92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  <ds:schemaRef ds:uri="http://www.w3.org/XML/1998/namespace"/>
    <ds:schemaRef ds:uri="56fbd26c-cf1b-4419-bdcb-d032f9125bfc"/>
    <ds:schemaRef ds:uri="d3d8e588-3190-4ce6-8da1-857da4d416ba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744B5C6-CF72-4A5B-89A4-633D7257C12C}">
  <ds:schemaRefs>
    <ds:schemaRef ds:uri="56fbd26c-cf1b-4419-bdcb-d032f9125bfc"/>
    <ds:schemaRef ds:uri="d3d8e588-3190-4ce6-8da1-857da4d416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FDIR_PPT-mal</Template>
  <TotalTime>189</TotalTime>
  <Words>167</Words>
  <Application>Microsoft Office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Consolas</vt:lpstr>
      <vt:lpstr>Systemfont normal</vt:lpstr>
      <vt:lpstr>Fiskeridirektoratet_PPT-mal</vt:lpstr>
      <vt:lpstr>PowerPoint Presentation</vt:lpstr>
      <vt:lpstr>PowerPoint Presentation</vt:lpstr>
      <vt:lpstr>Moi</vt:lpstr>
      <vt:lpstr>Oppgaven</vt:lpstr>
      <vt:lpstr>Hva har jeg jobbet med?</vt:lpstr>
      <vt:lpstr>Demo time</vt:lpstr>
      <vt:lpstr>Diagrammer</vt:lpstr>
    </vt:vector>
  </TitlesOfParts>
  <Company>Fiskeridirektoratet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Even Gaulen Gulliksen</dc:creator>
  <cp:lastModifiedBy>Erik Flatabø</cp:lastModifiedBy>
  <cp:revision>4</cp:revision>
  <dcterms:created xsi:type="dcterms:W3CDTF">2024-12-18T11:35:50Z</dcterms:created>
  <dcterms:modified xsi:type="dcterms:W3CDTF">2025-06-16T13:48:17Z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0x010100C9C525506DCD4E4981F707AF789EEABD</vt:lpwstr>
  </property>
  <property fmtid="{D5CDD505-2E9C-101B-9397-08002B2CF9AE}" pid="3" name="Order">
    <vt:lpwstr>68400.0000000000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_activity">
    <vt:lpwstr>{"FileActivityType":"9","FileActivityTimeStamp":"2023-09-01T06:15:48.540Z","FileActivityUsersOnPage":[{"DisplayName":"Even Gaulen Gulliksen","Id":"evgul@fiskeridir.no"},{"DisplayName":"FD-Ledergruppen-medlemmer","Id":"4fc17870-079e-4474-9548-4760fca1cdd6"}],"FileActivityNavigationId":null}</vt:lpwstr>
  </property>
  <property fmtid="{D5CDD505-2E9C-101B-9397-08002B2CF9AE}" pid="7" name="TriggerFlowInfo">
    <vt:lpwstr/>
  </property>
  <property fmtid="{D5CDD505-2E9C-101B-9397-08002B2CF9AE}" pid="8" name="MediaServiceImageTags">
    <vt:lpwstr/>
  </property>
</Properties>
</file>